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  <p:sldMasterId id="2147483660" r:id="rId4"/>
    <p:sldMasterId id="2147483667" r:id="rId5"/>
  </p:sldMasterIdLst>
  <p:notesMasterIdLst>
    <p:notesMasterId r:id="rId23"/>
  </p:notesMasterIdLst>
  <p:sldIdLst>
    <p:sldId id="256" r:id="rId6"/>
    <p:sldId id="268" r:id="rId7"/>
    <p:sldId id="257" r:id="rId8"/>
    <p:sldId id="274" r:id="rId9"/>
    <p:sldId id="261" r:id="rId10"/>
    <p:sldId id="258" r:id="rId11"/>
    <p:sldId id="285" r:id="rId12"/>
    <p:sldId id="267" r:id="rId13"/>
    <p:sldId id="269" r:id="rId14"/>
    <p:sldId id="266" r:id="rId15"/>
    <p:sldId id="265" r:id="rId16"/>
    <p:sldId id="264" r:id="rId17"/>
    <p:sldId id="272" r:id="rId18"/>
    <p:sldId id="271" r:id="rId19"/>
    <p:sldId id="295" r:id="rId20"/>
    <p:sldId id="270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posing" id="{54F7DC8E-815F-409D-B2A0-9AC2A2F104AD}">
          <p14:sldIdLst>
            <p14:sldId id="256"/>
            <p14:sldId id="268"/>
            <p14:sldId id="257"/>
            <p14:sldId id="274"/>
          </p14:sldIdLst>
        </p14:section>
        <p14:section name="influence" id="{2B34138E-A8E5-4226-B0FF-357C9BB523D2}">
          <p14:sldIdLst>
            <p14:sldId id="261"/>
            <p14:sldId id="258"/>
            <p14:sldId id="285"/>
            <p14:sldId id="267"/>
            <p14:sldId id="269"/>
            <p14:sldId id="266"/>
            <p14:sldId id="265"/>
          </p14:sldIdLst>
        </p14:section>
        <p14:section name="proposal" id="{251946C7-000F-4C9F-8C0E-A838103D2BA5}">
          <p14:sldIdLst>
            <p14:sldId id="264"/>
            <p14:sldId id="272"/>
          </p14:sldIdLst>
        </p14:section>
        <p14:section name="prospect" id="{F90D47C8-1B3E-4FB5-9746-080DFA52A266}">
          <p14:sldIdLst>
            <p14:sldId id="271"/>
            <p14:sldId id="295"/>
            <p14:sldId id="270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94464" autoAdjust="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90BEE-DF1B-40F5-8D76-5A3BB8EB9F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D3AA-1702-47A7-A8FD-88CECA12F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jpeg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image" Target="../media/image2.jpeg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heme" Target="../theme/theme4.xml"/><Relationship Id="rId8" Type="http://schemas.openxmlformats.org/officeDocument/2006/relationships/image" Target="../media/image2.jpeg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>
            <a:fillRect/>
          </a:stretch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>
            <a:fillRect/>
          </a:stretch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>
            <a:fillRect/>
          </a:stretch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>
            <a:fillRect/>
          </a:stretch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 t="-278" r="6884" b="1"/>
          <a:stretch>
            <a:fillRect/>
          </a:stretch>
        </p:blipFill>
        <p:spPr>
          <a:xfrm>
            <a:off x="32383" y="0"/>
            <a:ext cx="12186287" cy="6858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文本框 18"/>
          <p:cNvSpPr txBox="1"/>
          <p:nvPr/>
        </p:nvSpPr>
        <p:spPr>
          <a:xfrm>
            <a:off x="3342497" y="3944357"/>
            <a:ext cx="5506257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600" spc="1500">
                <a:solidFill>
                  <a:schemeClr val="bg1"/>
                </a:solidFill>
                <a:latin typeface="Ping Hei" panose="02010800040101010101" pitchFamily="2" charset="-122"/>
                <a:ea typeface="Ping Hei" panose="02010800040101010101" pitchFamily="2" charset="-122"/>
                <a:cs typeface="Myriad Arabic" panose="01010101010101010101" pitchFamily="50" charset="-78"/>
              </a:defRPr>
            </a:lvl1pPr>
          </a:lstStyle>
          <a:p>
            <a:r>
              <a:rPr lang="zh-CN" altLang="en-US" sz="3600" dirty="0"/>
              <a:t>大牛队</a:t>
            </a:r>
            <a:endParaRPr lang="zh-CN" altLang="en-US" sz="3600" dirty="0"/>
          </a:p>
        </p:txBody>
      </p:sp>
      <p:sp>
        <p:nvSpPr>
          <p:cNvPr id="22" name="矩形 21"/>
          <p:cNvSpPr/>
          <p:nvPr/>
        </p:nvSpPr>
        <p:spPr>
          <a:xfrm>
            <a:off x="2654116" y="2184776"/>
            <a:ext cx="6943273" cy="16506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innerShdw blurRad="1270000" dist="50800" dir="16200000">
              <a:prstClr val="black">
                <a:alpha val="50000"/>
              </a:prstClr>
            </a:inn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4000" dirty="0" smtClean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OA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系统</a:t>
            </a:r>
            <a:endParaRPr lang="zh-CN" altLang="en-US" sz="4000" dirty="0" smtClean="0">
              <a:solidFill>
                <a:schemeClr val="bg1"/>
              </a:solidFill>
              <a:effectLst>
                <a:innerShdw blurRad="76200">
                  <a:prstClr val="black"/>
                </a:innerShdw>
              </a:effectLst>
              <a:latin typeface="汉仪细行楷简" panose="02010609000101010101" pitchFamily="49" charset="-122"/>
              <a:ea typeface="汉仪细行楷简" panose="02010609000101010101" pitchFamily="49" charset="-122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914400" y="779929"/>
            <a:ext cx="1613647" cy="1391075"/>
          </a:xfrm>
          <a:prstGeom prst="hexagon">
            <a:avLst/>
          </a:prstGeom>
          <a:noFill/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zh-CN" altLang="en-US" sz="3200" dirty="0" smtClean="0"/>
              <a:t>巢湖学院</a:t>
            </a:r>
            <a:endParaRPr lang="zh-CN" altLang="en-US" sz="3200" dirty="0" smtClean="0"/>
          </a:p>
        </p:txBody>
      </p:sp>
      <p:sp>
        <p:nvSpPr>
          <p:cNvPr id="9" name="六边形 8"/>
          <p:cNvSpPr/>
          <p:nvPr/>
        </p:nvSpPr>
        <p:spPr>
          <a:xfrm>
            <a:off x="9799324" y="793701"/>
            <a:ext cx="1613647" cy="1391075"/>
          </a:xfrm>
          <a:prstGeom prst="hexagon">
            <a:avLst/>
          </a:prstGeom>
          <a:noFill/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zh-CN" altLang="en-US" sz="3200" dirty="0" smtClean="0"/>
              <a:t>中软国际</a:t>
            </a:r>
            <a:endParaRPr lang="zh-CN" altLang="en-US" sz="3200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290456" y="1064223"/>
            <a:ext cx="2810435" cy="833544"/>
            <a:chOff x="362294" y="1027791"/>
            <a:chExt cx="2752105" cy="881518"/>
          </a:xfrm>
        </p:grpSpPr>
        <p:sp>
          <p:nvSpPr>
            <p:cNvPr id="3" name="椭圆 2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200929" y="1057645"/>
            <a:ext cx="2810435" cy="833544"/>
            <a:chOff x="362294" y="1027791"/>
            <a:chExt cx="2752105" cy="881518"/>
          </a:xfrm>
        </p:grpSpPr>
        <p:sp>
          <p:nvSpPr>
            <p:cNvPr id="21" name="椭圆 20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54300" y="4945380"/>
            <a:ext cx="6988810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口号：大牛大牛，一点不牛，添添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BUG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，天天酱油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375160" y="3599102"/>
            <a:ext cx="779489" cy="20372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20351" y="3988038"/>
            <a:ext cx="779489" cy="16626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肘形连接符 2"/>
          <p:cNvCxnSpPr/>
          <p:nvPr/>
        </p:nvCxnSpPr>
        <p:spPr>
          <a:xfrm>
            <a:off x="3521335" y="1771445"/>
            <a:ext cx="6327203" cy="3864860"/>
          </a:xfrm>
          <a:prstGeom prst="bentConnector3">
            <a:avLst>
              <a:gd name="adj1" fmla="val 11"/>
            </a:avLst>
          </a:prstGeom>
          <a:ln w="22225">
            <a:solidFill>
              <a:schemeClr val="bg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020350" y="2429711"/>
            <a:ext cx="779489" cy="32228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375161" y="1983545"/>
            <a:ext cx="779489" cy="3669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058402" y="5914744"/>
            <a:ext cx="703384" cy="379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成本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05482" y="5906990"/>
            <a:ext cx="111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运营难度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51052" y="721250"/>
            <a:ext cx="6884944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在互联网时代，</a:t>
            </a: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OA</a:t>
            </a:r>
            <a:r>
              <a: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系统不仅仅是为了降低成本和方便运营</a:t>
            </a:r>
            <a:endParaRPr lang="zh-CN" altLang="en-US" sz="2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1" grpId="0" animBg="1"/>
      <p:bldP spid="13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293524" y="4078514"/>
            <a:ext cx="779489" cy="1557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肘形连接符 2"/>
          <p:cNvCxnSpPr/>
          <p:nvPr/>
        </p:nvCxnSpPr>
        <p:spPr>
          <a:xfrm>
            <a:off x="3521335" y="1771445"/>
            <a:ext cx="6327203" cy="3864860"/>
          </a:xfrm>
          <a:prstGeom prst="bentConnector3">
            <a:avLst>
              <a:gd name="adj1" fmla="val 11"/>
            </a:avLst>
          </a:prstGeom>
          <a:ln w="22225">
            <a:solidFill>
              <a:schemeClr val="bg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123846" y="5917058"/>
            <a:ext cx="1118843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工作效率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51052" y="721250"/>
            <a:ext cx="6884944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更是为了从根本上提高工作效率</a:t>
            </a:r>
            <a:endParaRPr lang="zh-CN" altLang="en-US" sz="2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94755" y="2665730"/>
            <a:ext cx="779780" cy="29705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30286" y="564607"/>
            <a:ext cx="6023429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七大模块</a:t>
            </a:r>
            <a:endParaRPr lang="zh-CN" altLang="en-US" sz="36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1922491" y="1988454"/>
            <a:ext cx="7461352" cy="435429"/>
            <a:chOff x="3036047" y="1930398"/>
            <a:chExt cx="7461352" cy="435429"/>
          </a:xfrm>
        </p:grpSpPr>
        <p:sp>
          <p:nvSpPr>
            <p:cNvPr id="4" name="椭圆 3"/>
            <p:cNvSpPr/>
            <p:nvPr/>
          </p:nvSpPr>
          <p:spPr>
            <a:xfrm>
              <a:off x="3036047" y="1930398"/>
              <a:ext cx="435429" cy="435429"/>
            </a:xfrm>
            <a:prstGeom prst="ellipse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2</a:t>
              </a:r>
              <a:endParaRPr lang="en-US" altLang="zh-CN" sz="2000" b="1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3596688" y="1963444"/>
              <a:ext cx="6900711" cy="36576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部门管理模块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rot="0">
            <a:off x="1927860" y="2701925"/>
            <a:ext cx="7461250" cy="472878"/>
            <a:chOff x="3036047" y="1930398"/>
            <a:chExt cx="7461352" cy="435429"/>
          </a:xfrm>
        </p:grpSpPr>
        <p:sp>
          <p:nvSpPr>
            <p:cNvPr id="16" name="椭圆 15"/>
            <p:cNvSpPr/>
            <p:nvPr/>
          </p:nvSpPr>
          <p:spPr>
            <a:xfrm>
              <a:off x="3036047" y="1930398"/>
              <a:ext cx="435429" cy="435429"/>
            </a:xfrm>
            <a:prstGeom prst="ellipse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3</a:t>
              </a:r>
              <a:endParaRPr lang="en-US" altLang="zh-CN" sz="2000" b="1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596687" y="1972516"/>
              <a:ext cx="6900712" cy="336794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岗位管理模块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0">
            <a:off x="1927860" y="3527425"/>
            <a:ext cx="7461250" cy="435661"/>
            <a:chOff x="3036047" y="1930398"/>
            <a:chExt cx="7461351" cy="435429"/>
          </a:xfrm>
        </p:grpSpPr>
        <p:sp>
          <p:nvSpPr>
            <p:cNvPr id="21" name="椭圆 20"/>
            <p:cNvSpPr/>
            <p:nvPr/>
          </p:nvSpPr>
          <p:spPr>
            <a:xfrm>
              <a:off x="3036047" y="1930398"/>
              <a:ext cx="435429" cy="435429"/>
            </a:xfrm>
            <a:prstGeom prst="ellipse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4</a:t>
              </a:r>
              <a:endParaRPr lang="en-US" altLang="zh-CN" sz="2000" b="1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3596687" y="1968884"/>
              <a:ext cx="6900711" cy="365565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考勤管理模块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rot="0">
            <a:off x="1927860" y="5649595"/>
            <a:ext cx="7461250" cy="435610"/>
            <a:chOff x="3036047" y="1930398"/>
            <a:chExt cx="7461351" cy="435429"/>
          </a:xfrm>
        </p:grpSpPr>
        <p:sp>
          <p:nvSpPr>
            <p:cNvPr id="26" name="椭圆 25"/>
            <p:cNvSpPr/>
            <p:nvPr/>
          </p:nvSpPr>
          <p:spPr>
            <a:xfrm>
              <a:off x="3036047" y="1930398"/>
              <a:ext cx="435429" cy="435429"/>
            </a:xfrm>
            <a:prstGeom prst="ellipse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7</a:t>
              </a:r>
              <a:endParaRPr lang="en-US" altLang="zh-CN" sz="2000" b="1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596688" y="1963445"/>
              <a:ext cx="6900710" cy="365608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论坛模块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1927571" y="1171844"/>
            <a:ext cx="7461352" cy="435429"/>
            <a:chOff x="3036047" y="1930398"/>
            <a:chExt cx="7461352" cy="435429"/>
          </a:xfrm>
        </p:grpSpPr>
        <p:sp>
          <p:nvSpPr>
            <p:cNvPr id="7" name="椭圆 6"/>
            <p:cNvSpPr/>
            <p:nvPr/>
          </p:nvSpPr>
          <p:spPr>
            <a:xfrm>
              <a:off x="3036047" y="1930398"/>
              <a:ext cx="435429" cy="435429"/>
            </a:xfrm>
            <a:prstGeom prst="ellipse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000" b="1" dirty="0" smtClean="0"/>
                <a:t>1</a:t>
              </a:r>
              <a:endParaRPr lang="zh-CN" altLang="en-US" sz="2000" b="1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96688" y="1963444"/>
              <a:ext cx="6900711" cy="36576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>
              <a:spAutoFit/>
            </a:bodyPr>
            <a:p>
              <a:r>
                <a:rPr lang="zh-CN" altLang="en-US" dirty="0">
                  <a:solidFill>
                    <a:schemeClr val="bg1"/>
                  </a:solidFill>
                </a:rPr>
                <a:t>人事管理模块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0">
            <a:off x="1927860" y="4310380"/>
            <a:ext cx="7461250" cy="435610"/>
            <a:chOff x="3036047" y="1930398"/>
            <a:chExt cx="7461351" cy="435429"/>
          </a:xfrm>
        </p:grpSpPr>
        <p:sp>
          <p:nvSpPr>
            <p:cNvPr id="12" name="椭圆 11"/>
            <p:cNvSpPr/>
            <p:nvPr/>
          </p:nvSpPr>
          <p:spPr>
            <a:xfrm>
              <a:off x="3036047" y="1930398"/>
              <a:ext cx="435429" cy="435429"/>
            </a:xfrm>
            <a:prstGeom prst="ellipse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000" b="1" dirty="0"/>
                <a:t>5</a:t>
              </a:r>
              <a:endParaRPr lang="en-US" altLang="zh-CN" sz="2000" b="1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596688" y="1963445"/>
              <a:ext cx="6900710" cy="36576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>
              <a:spAutoFit/>
            </a:bodyPr>
            <a:p>
              <a:r>
                <a:rPr lang="zh-CN" altLang="en-US" dirty="0">
                  <a:solidFill>
                    <a:schemeClr val="bg1"/>
                  </a:solidFill>
                </a:rPr>
                <a:t>审批流转模块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0">
            <a:off x="1927860" y="4964430"/>
            <a:ext cx="7461250" cy="435610"/>
            <a:chOff x="3036047" y="1930398"/>
            <a:chExt cx="7461351" cy="435429"/>
          </a:xfrm>
        </p:grpSpPr>
        <p:sp>
          <p:nvSpPr>
            <p:cNvPr id="33" name="椭圆 32"/>
            <p:cNvSpPr/>
            <p:nvPr/>
          </p:nvSpPr>
          <p:spPr>
            <a:xfrm>
              <a:off x="3036047" y="1930398"/>
              <a:ext cx="435429" cy="435429"/>
            </a:xfrm>
            <a:prstGeom prst="ellipse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6</a:t>
              </a:r>
              <a:endParaRPr lang="en-US" altLang="zh-CN" sz="2000" b="1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3596688" y="1963445"/>
              <a:ext cx="6900710" cy="365608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绩效管理模块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19921" y="1183970"/>
            <a:ext cx="4478216" cy="151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方便员工工作进度的查询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方便员工之间的交流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</a:rPr>
              <a:t>加快工作进度，提升工作效率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 smtClean="0">
                <a:solidFill>
                  <a:schemeClr val="bg1"/>
                </a:solidFill>
              </a:rPr>
              <a:t>减少出错率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147584" y="365758"/>
            <a:ext cx="0" cy="6063177"/>
          </a:xfrm>
          <a:prstGeom prst="line">
            <a:avLst/>
          </a:prstGeom>
          <a:ln w="22225">
            <a:prstDash val="lgDash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33656" y="3240997"/>
            <a:ext cx="9585926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4000">
                  <a:schemeClr val="accent6">
                    <a:lumMod val="40000"/>
                    <a:lumOff val="60000"/>
                  </a:schemeClr>
                </a:gs>
                <a:gs pos="93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lgDash"/>
            <a:headEnd type="oval" w="med" len="sm"/>
            <a:tailEnd type="oval" w="med" len="sm"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26" y="3896234"/>
            <a:ext cx="2121527" cy="21215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262" y="670692"/>
            <a:ext cx="2121527" cy="212152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18074" y="3754330"/>
            <a:ext cx="4655937" cy="2482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节省运营成本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规范单位管理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 smtClean="0">
                <a:solidFill>
                  <a:schemeClr val="bg1"/>
                </a:solidFill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</a:rPr>
              <a:t>提升企业竞争力，凝聚力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 smtClean="0">
                <a:solidFill>
                  <a:schemeClr val="bg1"/>
                </a:solidFill>
              </a:rPr>
              <a:t>使决策变得迅速科学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 smtClean="0">
                <a:solidFill>
                  <a:schemeClr val="bg1"/>
                </a:solidFill>
              </a:rPr>
              <a:t>5.</a:t>
            </a:r>
            <a:r>
              <a:rPr lang="zh-CN" altLang="en-US" dirty="0" smtClean="0">
                <a:solidFill>
                  <a:schemeClr val="bg1"/>
                </a:solidFill>
              </a:rPr>
              <a:t>实现随时随地办公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3612692" y="1407885"/>
            <a:ext cx="2184029" cy="2699658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40617" y="2403771"/>
            <a:ext cx="5110321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600" spc="20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  <a:cs typeface="Myriad Arabic" panose="01010101010101010101" pitchFamily="50" charset="-78"/>
              </a:defRPr>
            </a:lvl1pPr>
          </a:lstStyle>
          <a:p>
            <a:pPr algn="dist"/>
            <a:r>
              <a:rPr lang="zh-CN" altLang="en-US" sz="4000" kern="0" spc="0" dirty="0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r>
              <a:rPr lang="en-US" altLang="zh-CN" sz="4000" kern="0" spc="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endParaRPr lang="en-US" altLang="zh-CN" sz="4000" kern="0" spc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11524" y="3111657"/>
            <a:ext cx="2570394" cy="46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Gotham" panose="02000604030000020004" pitchFamily="50" charset="0"/>
                <a:cs typeface="Myriad Arabic" panose="01010101010101010101" pitchFamily="50" charset="-78"/>
              </a:rPr>
              <a:t>conclusion</a:t>
            </a:r>
            <a:endParaRPr lang="en-US" altLang="zh-CN" sz="2000" spc="300" dirty="0">
              <a:solidFill>
                <a:schemeClr val="bg1"/>
              </a:solidFill>
              <a:latin typeface="Gotham" panose="02000604030000020004" pitchFamily="50" charset="0"/>
              <a:cs typeface="Myriad Arabic" panose="01010101010101010101" pitchFamily="50" charset="-78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49834" y="1045027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68675" y="843280"/>
            <a:ext cx="5737225" cy="6153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70000"/>
              </a:lnSpc>
            </a:pPr>
            <a:r>
              <a:rPr lang="zh-CN" altLang="en-US" sz="6000" baseline="-25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</a:t>
            </a:r>
            <a:endParaRPr lang="zh-CN" altLang="en-US" sz="6000" baseline="-25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4805" y="2223770"/>
            <a:ext cx="924496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	</a:t>
            </a:r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在组员齐心协力之下，项目圆满完成，每个人都尽职尽责，凸显了自己的优势，为团队贡献了自己的一份力量。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88916" y="1837984"/>
            <a:ext cx="5897880" cy="3108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spc="2000" dirty="0" smtClean="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</a:rPr>
              <a:t>“</a:t>
            </a:r>
            <a:r>
              <a:rPr lang="en-US" altLang="zh-CN" sz="6600" spc="2000" dirty="0" smtClean="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</a:rPr>
              <a:t>OA</a:t>
            </a:r>
            <a:r>
              <a:rPr lang="zh-CN" altLang="en-US" sz="6600" spc="2000" dirty="0" smtClean="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</a:rPr>
              <a:t>系统”</a:t>
            </a:r>
            <a:endParaRPr lang="en-US" altLang="zh-CN" sz="6600" spc="2000" dirty="0" smtClean="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3000">
                    <a:schemeClr val="bg1">
                      <a:lumMod val="95000"/>
                    </a:schemeClr>
                  </a:gs>
                  <a:gs pos="22491">
                    <a:schemeClr val="bg1">
                      <a:lumMod val="95000"/>
                    </a:schemeClr>
                  </a:gs>
                  <a:gs pos="51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ing Hei" panose="02010800040101010101" pitchFamily="2" charset="-122"/>
              <a:ea typeface="Ping Hei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600" spc="2000" dirty="0" smtClean="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</a:rPr>
              <a:t>改变企业</a:t>
            </a:r>
            <a:endParaRPr lang="zh-CN" altLang="en-US" sz="6600" spc="2000" dirty="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3000">
                    <a:schemeClr val="bg1">
                      <a:lumMod val="95000"/>
                    </a:schemeClr>
                  </a:gs>
                  <a:gs pos="22491">
                    <a:schemeClr val="bg1">
                      <a:lumMod val="95000"/>
                    </a:schemeClr>
                  </a:gs>
                  <a:gs pos="51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ing Hei" panose="02010800040101010101" pitchFamily="2" charset="-122"/>
              <a:ea typeface="Ping Hei" panose="020108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522762" y="1774074"/>
            <a:ext cx="9977351" cy="9977351"/>
            <a:chOff x="7818017" y="-736434"/>
            <a:chExt cx="21827794" cy="21827794"/>
          </a:xfrm>
        </p:grpSpPr>
        <p:grpSp>
          <p:nvGrpSpPr>
            <p:cNvPr id="6" name="组合 5"/>
            <p:cNvGrpSpPr/>
            <p:nvPr/>
          </p:nvGrpSpPr>
          <p:grpSpPr>
            <a:xfrm>
              <a:off x="15439836" y="-393772"/>
              <a:ext cx="6584156" cy="21142470"/>
              <a:chOff x="15354916" y="-481409"/>
              <a:chExt cx="6584156" cy="2114247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5354916" y="-481409"/>
                <a:ext cx="6584156" cy="9048512"/>
              </a:xfrm>
              <a:custGeom>
                <a:avLst/>
                <a:gdLst/>
                <a:ahLst/>
                <a:cxnLst/>
                <a:rect l="l" t="t" r="r" b="b"/>
                <a:pathLst>
                  <a:path w="6584156" h="9048512">
                    <a:moveTo>
                      <a:pt x="3404950" y="0"/>
                    </a:moveTo>
                    <a:cubicBezTo>
                      <a:pt x="3856434" y="0"/>
                      <a:pt x="4276566" y="68977"/>
                      <a:pt x="4665344" y="206931"/>
                    </a:cubicBezTo>
                    <a:cubicBezTo>
                      <a:pt x="5054124" y="344884"/>
                      <a:pt x="5389602" y="545545"/>
                      <a:pt x="5671780" y="808911"/>
                    </a:cubicBezTo>
                    <a:cubicBezTo>
                      <a:pt x="5953958" y="1072277"/>
                      <a:pt x="6176564" y="1398350"/>
                      <a:pt x="6339602" y="1787128"/>
                    </a:cubicBezTo>
                    <a:cubicBezTo>
                      <a:pt x="6502638" y="2175907"/>
                      <a:pt x="6584156" y="2627392"/>
                      <a:pt x="6584156" y="3141583"/>
                    </a:cubicBezTo>
                    <a:cubicBezTo>
                      <a:pt x="6584156" y="3567986"/>
                      <a:pt x="6490096" y="3984983"/>
                      <a:pt x="6301978" y="4392573"/>
                    </a:cubicBezTo>
                    <a:cubicBezTo>
                      <a:pt x="6113860" y="4800163"/>
                      <a:pt x="5731350" y="5273596"/>
                      <a:pt x="5154452" y="5812870"/>
                    </a:cubicBezTo>
                    <a:cubicBezTo>
                      <a:pt x="4828380" y="6126401"/>
                      <a:pt x="4571286" y="6408579"/>
                      <a:pt x="4383168" y="6659405"/>
                    </a:cubicBezTo>
                    <a:cubicBezTo>
                      <a:pt x="4195048" y="6910229"/>
                      <a:pt x="4053960" y="7157918"/>
                      <a:pt x="3959900" y="7402473"/>
                    </a:cubicBezTo>
                    <a:cubicBezTo>
                      <a:pt x="3865840" y="7647027"/>
                      <a:pt x="3803134" y="7900988"/>
                      <a:pt x="3771780" y="8164353"/>
                    </a:cubicBezTo>
                    <a:cubicBezTo>
                      <a:pt x="3740428" y="8427720"/>
                      <a:pt x="3724752" y="8722439"/>
                      <a:pt x="3724752" y="9048512"/>
                    </a:cubicBezTo>
                    <a:lnTo>
                      <a:pt x="2351484" y="9048512"/>
                    </a:lnTo>
                    <a:cubicBezTo>
                      <a:pt x="2351484" y="8634650"/>
                      <a:pt x="2373432" y="8258413"/>
                      <a:pt x="2417326" y="7919800"/>
                    </a:cubicBezTo>
                    <a:cubicBezTo>
                      <a:pt x="2461220" y="7581186"/>
                      <a:pt x="2542738" y="7267655"/>
                      <a:pt x="2661880" y="6979206"/>
                    </a:cubicBezTo>
                    <a:cubicBezTo>
                      <a:pt x="2781022" y="6690757"/>
                      <a:pt x="2940922" y="6405443"/>
                      <a:pt x="3141584" y="6123265"/>
                    </a:cubicBezTo>
                    <a:cubicBezTo>
                      <a:pt x="3342244" y="5841088"/>
                      <a:pt x="3605610" y="5549504"/>
                      <a:pt x="3931682" y="5248514"/>
                    </a:cubicBezTo>
                    <a:cubicBezTo>
                      <a:pt x="4207590" y="4972606"/>
                      <a:pt x="4433332" y="4740594"/>
                      <a:pt x="4608908" y="4552474"/>
                    </a:cubicBezTo>
                    <a:cubicBezTo>
                      <a:pt x="4784488" y="4364355"/>
                      <a:pt x="4916170" y="4191913"/>
                      <a:pt x="5003958" y="4035147"/>
                    </a:cubicBezTo>
                    <a:cubicBezTo>
                      <a:pt x="5091748" y="3878381"/>
                      <a:pt x="5151318" y="3724751"/>
                      <a:pt x="5182672" y="3574257"/>
                    </a:cubicBezTo>
                    <a:cubicBezTo>
                      <a:pt x="5214024" y="3423761"/>
                      <a:pt x="5229700" y="3248184"/>
                      <a:pt x="5229700" y="3047524"/>
                    </a:cubicBezTo>
                    <a:cubicBezTo>
                      <a:pt x="5229700" y="2846864"/>
                      <a:pt x="5198348" y="2646204"/>
                      <a:pt x="5135642" y="2445544"/>
                    </a:cubicBezTo>
                    <a:cubicBezTo>
                      <a:pt x="5072936" y="2244884"/>
                      <a:pt x="4966334" y="2059901"/>
                      <a:pt x="4815840" y="1890594"/>
                    </a:cubicBezTo>
                    <a:cubicBezTo>
                      <a:pt x="4665344" y="1721287"/>
                      <a:pt x="4470956" y="1583334"/>
                      <a:pt x="4232672" y="1476732"/>
                    </a:cubicBezTo>
                    <a:cubicBezTo>
                      <a:pt x="3994388" y="1370132"/>
                      <a:pt x="3699668" y="1316832"/>
                      <a:pt x="3348514" y="1316832"/>
                    </a:cubicBezTo>
                    <a:cubicBezTo>
                      <a:pt x="2671286" y="1316832"/>
                      <a:pt x="2175906" y="1545709"/>
                      <a:pt x="1862376" y="2003465"/>
                    </a:cubicBezTo>
                    <a:cubicBezTo>
                      <a:pt x="1548844" y="2461221"/>
                      <a:pt x="1392079" y="3047524"/>
                      <a:pt x="1392079" y="3762376"/>
                    </a:cubicBezTo>
                    <a:lnTo>
                      <a:pt x="0" y="3762376"/>
                    </a:lnTo>
                    <a:cubicBezTo>
                      <a:pt x="62706" y="2596039"/>
                      <a:pt x="388779" y="1677393"/>
                      <a:pt x="978217" y="1006435"/>
                    </a:cubicBezTo>
                    <a:cubicBezTo>
                      <a:pt x="1567656" y="335479"/>
                      <a:pt x="2376566" y="0"/>
                      <a:pt x="340495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3000">
                    <a:schemeClr val="bg1">
                      <a:lumMod val="95000"/>
                    </a:schemeClr>
                  </a:gs>
                  <a:gs pos="22491">
                    <a:schemeClr val="bg1">
                      <a:lumMod val="95000"/>
                    </a:schemeClr>
                  </a:gs>
                  <a:gs pos="51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148100" spc="2000" dirty="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73000">
                        <a:schemeClr val="bg1">
                          <a:lumMod val="95000"/>
                        </a:schemeClr>
                      </a:gs>
                      <a:gs pos="22491">
                        <a:schemeClr val="bg1">
                          <a:lumMod val="95000"/>
                        </a:schemeClr>
                      </a:gs>
                      <a:gs pos="5100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Ping Hei" panose="02010800040101010101" pitchFamily="2" charset="-122"/>
                  <a:ea typeface="Ping Hei" panose="02010800040101010101" pitchFamily="2" charset="-122"/>
                  <a:cs typeface="Myriad Arabic" panose="01010101010101010101" pitchFamily="50" charset="-78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 rot="10800000">
                <a:off x="18275020" y="12064033"/>
                <a:ext cx="1335642" cy="8597028"/>
              </a:xfrm>
              <a:custGeom>
                <a:avLst/>
                <a:gdLst/>
                <a:ahLst/>
                <a:cxnLst/>
                <a:rect l="l" t="t" r="r" b="b"/>
                <a:pathLst>
                  <a:path w="1335642" h="8597028">
                    <a:moveTo>
                      <a:pt x="1128712" y="8597028"/>
                    </a:moveTo>
                    <a:lnTo>
                      <a:pt x="169306" y="8597028"/>
                    </a:lnTo>
                    <a:lnTo>
                      <a:pt x="0" y="3687128"/>
                    </a:lnTo>
                    <a:lnTo>
                      <a:pt x="0" y="0"/>
                    </a:lnTo>
                    <a:lnTo>
                      <a:pt x="1335642" y="0"/>
                    </a:lnTo>
                    <a:lnTo>
                      <a:pt x="1335642" y="36871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>
                <a:defPPr>
                  <a:defRPr lang="zh-CN"/>
                </a:defPPr>
                <a:lvl1pPr>
                  <a:defRPr sz="148100" spc="2000">
                    <a:gradFill flip="none" rotWithShape="1"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73000">
                          <a:schemeClr val="bg1">
                            <a:lumMod val="95000"/>
                          </a:schemeClr>
                        </a:gs>
                        <a:gs pos="22491">
                          <a:schemeClr val="bg1">
                            <a:lumMod val="95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0" scaled="1"/>
                      <a:tileRect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Ping Hei" panose="02010800040101010101" pitchFamily="2" charset="-122"/>
                    <a:ea typeface="Ping Hei" panose="02010800040101010101" pitchFamily="2" charset="-122"/>
                    <a:cs typeface="Myriad Arabic" panose="01010101010101010101" pitchFamily="50" charset="-78"/>
                  </a:defRPr>
                </a:lvl1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7818017" y="-736434"/>
              <a:ext cx="21827794" cy="2182779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987168" y="6314129"/>
            <a:ext cx="822782" cy="822782"/>
          </a:xfrm>
          <a:custGeom>
            <a:avLst/>
            <a:gdLst/>
            <a:ahLst/>
            <a:cxnLst/>
            <a:rect l="l" t="t" r="r" b="b"/>
            <a:pathLst>
              <a:path w="2031682" h="2031683">
                <a:moveTo>
                  <a:pt x="1015842" y="0"/>
                </a:moveTo>
                <a:cubicBezTo>
                  <a:pt x="1291750" y="0"/>
                  <a:pt x="1530032" y="100330"/>
                  <a:pt x="1730692" y="300990"/>
                </a:cubicBezTo>
                <a:cubicBezTo>
                  <a:pt x="1931354" y="501649"/>
                  <a:pt x="2031682" y="739934"/>
                  <a:pt x="2031682" y="1015841"/>
                </a:cubicBezTo>
                <a:cubicBezTo>
                  <a:pt x="2031682" y="1291749"/>
                  <a:pt x="1931354" y="1530033"/>
                  <a:pt x="1730692" y="1730691"/>
                </a:cubicBezTo>
                <a:cubicBezTo>
                  <a:pt x="1530032" y="1931353"/>
                  <a:pt x="1291750" y="2031683"/>
                  <a:pt x="1015842" y="2031683"/>
                </a:cubicBezTo>
                <a:cubicBezTo>
                  <a:pt x="739934" y="2031683"/>
                  <a:pt x="501650" y="1931353"/>
                  <a:pt x="300990" y="1730691"/>
                </a:cubicBezTo>
                <a:cubicBezTo>
                  <a:pt x="100330" y="1530033"/>
                  <a:pt x="0" y="1291749"/>
                  <a:pt x="0" y="1015841"/>
                </a:cubicBezTo>
                <a:cubicBezTo>
                  <a:pt x="0" y="739934"/>
                  <a:pt x="100330" y="501649"/>
                  <a:pt x="300990" y="300990"/>
                </a:cubicBezTo>
                <a:cubicBezTo>
                  <a:pt x="501650" y="100330"/>
                  <a:pt x="739934" y="0"/>
                  <a:pt x="101584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73000">
                <a:schemeClr val="bg1">
                  <a:lumMod val="95000"/>
                </a:schemeClr>
              </a:gs>
              <a:gs pos="22491">
                <a:schemeClr val="bg1">
                  <a:lumMod val="95000"/>
                </a:schemeClr>
              </a:gs>
              <a:gs pos="51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48100" spc="2000" dirty="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3000">
                    <a:schemeClr val="bg1">
                      <a:lumMod val="95000"/>
                    </a:schemeClr>
                  </a:gs>
                  <a:gs pos="22491">
                    <a:schemeClr val="bg1">
                      <a:lumMod val="95000"/>
                    </a:schemeClr>
                  </a:gs>
                  <a:gs pos="51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ing Hei" panose="02010800040101010101" pitchFamily="2" charset="-122"/>
              <a:ea typeface="Ping Hei" panose="02010800040101010101" pitchFamily="2" charset="-122"/>
              <a:cs typeface="Myriad Arabic" panose="01010101010101010101" pitchFamily="50" charset="-78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>
            <a:fillRect/>
          </a:stretch>
        </p:blipFill>
        <p:spPr>
          <a:xfrm rot="15935730">
            <a:off x="43878" y="-177077"/>
            <a:ext cx="4432019" cy="56856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>
            <a:fillRect/>
          </a:stretch>
        </p:blipFill>
        <p:spPr>
          <a:xfrm rot="7534637">
            <a:off x="5534902" y="3540096"/>
            <a:ext cx="2845714" cy="3726142"/>
          </a:xfrm>
          <a:prstGeom prst="rect">
            <a:avLst/>
          </a:prstGeom>
        </p:spPr>
      </p:pic>
      <p:sp>
        <p:nvSpPr>
          <p:cNvPr id="30" name="Freeform 20"/>
          <p:cNvSpPr/>
          <p:nvPr/>
        </p:nvSpPr>
        <p:spPr bwMode="auto">
          <a:xfrm>
            <a:off x="8984575" y="535098"/>
            <a:ext cx="2055813" cy="112713"/>
          </a:xfrm>
          <a:custGeom>
            <a:avLst/>
            <a:gdLst>
              <a:gd name="T0" fmla="*/ 1328 w 1346"/>
              <a:gd name="T1" fmla="*/ 38 h 74"/>
              <a:gd name="T2" fmla="*/ 1310 w 1346"/>
              <a:gd name="T3" fmla="*/ 54 h 74"/>
              <a:gd name="T4" fmla="*/ 871 w 1346"/>
              <a:gd name="T5" fmla="*/ 54 h 74"/>
              <a:gd name="T6" fmla="*/ 817 w 1346"/>
              <a:gd name="T7" fmla="*/ 0 h 74"/>
              <a:gd name="T8" fmla="*/ 0 w 1346"/>
              <a:gd name="T9" fmla="*/ 0 h 74"/>
              <a:gd name="T10" fmla="*/ 0 w 1346"/>
              <a:gd name="T11" fmla="*/ 4 h 74"/>
              <a:gd name="T12" fmla="*/ 815 w 1346"/>
              <a:gd name="T13" fmla="*/ 4 h 74"/>
              <a:gd name="T14" fmla="*/ 869 w 1346"/>
              <a:gd name="T15" fmla="*/ 58 h 74"/>
              <a:gd name="T16" fmla="*/ 1310 w 1346"/>
              <a:gd name="T17" fmla="*/ 58 h 74"/>
              <a:gd name="T18" fmla="*/ 1328 w 1346"/>
              <a:gd name="T19" fmla="*/ 74 h 74"/>
              <a:gd name="T20" fmla="*/ 1346 w 1346"/>
              <a:gd name="T21" fmla="*/ 56 h 74"/>
              <a:gd name="T22" fmla="*/ 1328 w 1346"/>
              <a:gd name="T23" fmla="*/ 3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46" h="74">
                <a:moveTo>
                  <a:pt x="1328" y="38"/>
                </a:moveTo>
                <a:cubicBezTo>
                  <a:pt x="1319" y="38"/>
                  <a:pt x="1311" y="45"/>
                  <a:pt x="1310" y="54"/>
                </a:cubicBezTo>
                <a:cubicBezTo>
                  <a:pt x="871" y="54"/>
                  <a:pt x="871" y="54"/>
                  <a:pt x="871" y="54"/>
                </a:cubicBezTo>
                <a:cubicBezTo>
                  <a:pt x="817" y="0"/>
                  <a:pt x="817" y="0"/>
                  <a:pt x="8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815" y="4"/>
                  <a:pt x="815" y="4"/>
                  <a:pt x="815" y="4"/>
                </a:cubicBezTo>
                <a:cubicBezTo>
                  <a:pt x="869" y="58"/>
                  <a:pt x="869" y="58"/>
                  <a:pt x="869" y="58"/>
                </a:cubicBezTo>
                <a:cubicBezTo>
                  <a:pt x="1310" y="58"/>
                  <a:pt x="1310" y="58"/>
                  <a:pt x="1310" y="58"/>
                </a:cubicBezTo>
                <a:cubicBezTo>
                  <a:pt x="1311" y="67"/>
                  <a:pt x="1319" y="74"/>
                  <a:pt x="1328" y="74"/>
                </a:cubicBezTo>
                <a:cubicBezTo>
                  <a:pt x="1338" y="74"/>
                  <a:pt x="1346" y="66"/>
                  <a:pt x="1346" y="56"/>
                </a:cubicBezTo>
                <a:cubicBezTo>
                  <a:pt x="1346" y="46"/>
                  <a:pt x="1338" y="38"/>
                  <a:pt x="1328" y="38"/>
                </a:cubicBez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24"/>
          <p:cNvSpPr/>
          <p:nvPr/>
        </p:nvSpPr>
        <p:spPr bwMode="auto">
          <a:xfrm>
            <a:off x="7949525" y="670035"/>
            <a:ext cx="681038" cy="119063"/>
          </a:xfrm>
          <a:custGeom>
            <a:avLst/>
            <a:gdLst>
              <a:gd name="T0" fmla="*/ 428 w 446"/>
              <a:gd name="T1" fmla="*/ 0 h 78"/>
              <a:gd name="T2" fmla="*/ 410 w 446"/>
              <a:gd name="T3" fmla="*/ 15 h 78"/>
              <a:gd name="T4" fmla="*/ 154 w 446"/>
              <a:gd name="T5" fmla="*/ 15 h 78"/>
              <a:gd name="T6" fmla="*/ 107 w 446"/>
              <a:gd name="T7" fmla="*/ 63 h 78"/>
              <a:gd name="T8" fmla="*/ 26 w 446"/>
              <a:gd name="T9" fmla="*/ 63 h 78"/>
              <a:gd name="T10" fmla="*/ 13 w 446"/>
              <a:gd name="T11" fmla="*/ 52 h 78"/>
              <a:gd name="T12" fmla="*/ 0 w 446"/>
              <a:gd name="T13" fmla="*/ 65 h 78"/>
              <a:gd name="T14" fmla="*/ 13 w 446"/>
              <a:gd name="T15" fmla="*/ 78 h 78"/>
              <a:gd name="T16" fmla="*/ 26 w 446"/>
              <a:gd name="T17" fmla="*/ 67 h 78"/>
              <a:gd name="T18" fmla="*/ 108 w 446"/>
              <a:gd name="T19" fmla="*/ 67 h 78"/>
              <a:gd name="T20" fmla="*/ 156 w 446"/>
              <a:gd name="T21" fmla="*/ 19 h 78"/>
              <a:gd name="T22" fmla="*/ 410 w 446"/>
              <a:gd name="T23" fmla="*/ 19 h 78"/>
              <a:gd name="T24" fmla="*/ 428 w 446"/>
              <a:gd name="T25" fmla="*/ 36 h 78"/>
              <a:gd name="T26" fmla="*/ 446 w 446"/>
              <a:gd name="T27" fmla="*/ 18 h 78"/>
              <a:gd name="T28" fmla="*/ 428 w 446"/>
              <a:gd name="T29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6" h="78">
                <a:moveTo>
                  <a:pt x="428" y="0"/>
                </a:moveTo>
                <a:cubicBezTo>
                  <a:pt x="419" y="0"/>
                  <a:pt x="411" y="6"/>
                  <a:pt x="410" y="15"/>
                </a:cubicBezTo>
                <a:cubicBezTo>
                  <a:pt x="154" y="15"/>
                  <a:pt x="154" y="15"/>
                  <a:pt x="154" y="15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56"/>
                  <a:pt x="19" y="52"/>
                  <a:pt x="13" y="52"/>
                </a:cubicBezTo>
                <a:cubicBezTo>
                  <a:pt x="6" y="52"/>
                  <a:pt x="0" y="57"/>
                  <a:pt x="0" y="65"/>
                </a:cubicBezTo>
                <a:cubicBezTo>
                  <a:pt x="0" y="72"/>
                  <a:pt x="6" y="78"/>
                  <a:pt x="13" y="78"/>
                </a:cubicBezTo>
                <a:cubicBezTo>
                  <a:pt x="19" y="78"/>
                  <a:pt x="25" y="73"/>
                  <a:pt x="26" y="67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410" y="19"/>
                  <a:pt x="410" y="19"/>
                  <a:pt x="410" y="19"/>
                </a:cubicBezTo>
                <a:cubicBezTo>
                  <a:pt x="411" y="28"/>
                  <a:pt x="419" y="36"/>
                  <a:pt x="428" y="36"/>
                </a:cubicBezTo>
                <a:cubicBezTo>
                  <a:pt x="438" y="36"/>
                  <a:pt x="446" y="27"/>
                  <a:pt x="446" y="18"/>
                </a:cubicBezTo>
                <a:cubicBezTo>
                  <a:pt x="446" y="8"/>
                  <a:pt x="438" y="0"/>
                  <a:pt x="4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70"/>
          <p:cNvSpPr/>
          <p:nvPr/>
        </p:nvSpPr>
        <p:spPr bwMode="auto">
          <a:xfrm>
            <a:off x="8913137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4 w 86"/>
              <a:gd name="T3" fmla="*/ 70 h 70"/>
              <a:gd name="T4" fmla="*/ 86 w 86"/>
              <a:gd name="T5" fmla="*/ 0 h 70"/>
              <a:gd name="T6" fmla="*/ 70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4" y="70"/>
                </a:lnTo>
                <a:lnTo>
                  <a:pt x="86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42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71"/>
          <p:cNvSpPr/>
          <p:nvPr/>
        </p:nvSpPr>
        <p:spPr bwMode="auto">
          <a:xfrm>
            <a:off x="8965525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1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52AF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Freeform 72"/>
          <p:cNvSpPr/>
          <p:nvPr/>
        </p:nvSpPr>
        <p:spPr bwMode="auto">
          <a:xfrm>
            <a:off x="9016325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6 w 86"/>
              <a:gd name="T3" fmla="*/ 70 h 70"/>
              <a:gd name="T4" fmla="*/ 86 w 86"/>
              <a:gd name="T5" fmla="*/ 0 h 70"/>
              <a:gd name="T6" fmla="*/ 72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6" y="70"/>
                </a:lnTo>
                <a:lnTo>
                  <a:pt x="86" y="0"/>
                </a:lnTo>
                <a:lnTo>
                  <a:pt x="72" y="0"/>
                </a:lnTo>
                <a:lnTo>
                  <a:pt x="0" y="70"/>
                </a:lnTo>
                <a:close/>
              </a:path>
            </a:pathLst>
          </a:custGeom>
          <a:solidFill>
            <a:srgbClr val="60B3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73"/>
          <p:cNvSpPr/>
          <p:nvPr/>
        </p:nvSpPr>
        <p:spPr bwMode="auto">
          <a:xfrm>
            <a:off x="9070300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0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6CB7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74"/>
          <p:cNvSpPr/>
          <p:nvPr/>
        </p:nvSpPr>
        <p:spPr bwMode="auto">
          <a:xfrm>
            <a:off x="9122687" y="557323"/>
            <a:ext cx="133350" cy="111125"/>
          </a:xfrm>
          <a:custGeom>
            <a:avLst/>
            <a:gdLst>
              <a:gd name="T0" fmla="*/ 0 w 84"/>
              <a:gd name="T1" fmla="*/ 70 h 70"/>
              <a:gd name="T2" fmla="*/ 14 w 84"/>
              <a:gd name="T3" fmla="*/ 70 h 70"/>
              <a:gd name="T4" fmla="*/ 84 w 84"/>
              <a:gd name="T5" fmla="*/ 0 h 70"/>
              <a:gd name="T6" fmla="*/ 70 w 84"/>
              <a:gd name="T7" fmla="*/ 0 h 70"/>
              <a:gd name="T8" fmla="*/ 0 w 84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0">
                <a:moveTo>
                  <a:pt x="0" y="70"/>
                </a:moveTo>
                <a:lnTo>
                  <a:pt x="14" y="70"/>
                </a:lnTo>
                <a:lnTo>
                  <a:pt x="84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78BC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Freeform 75"/>
          <p:cNvSpPr/>
          <p:nvPr/>
        </p:nvSpPr>
        <p:spPr bwMode="auto">
          <a:xfrm>
            <a:off x="9173487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5 w 86"/>
              <a:gd name="T3" fmla="*/ 70 h 70"/>
              <a:gd name="T4" fmla="*/ 86 w 86"/>
              <a:gd name="T5" fmla="*/ 0 h 70"/>
              <a:gd name="T6" fmla="*/ 71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5" y="70"/>
                </a:lnTo>
                <a:lnTo>
                  <a:pt x="86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83C0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76"/>
          <p:cNvSpPr/>
          <p:nvPr/>
        </p:nvSpPr>
        <p:spPr bwMode="auto">
          <a:xfrm>
            <a:off x="9225875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5 w 86"/>
              <a:gd name="T3" fmla="*/ 70 h 70"/>
              <a:gd name="T4" fmla="*/ 86 w 86"/>
              <a:gd name="T5" fmla="*/ 0 h 70"/>
              <a:gd name="T6" fmla="*/ 71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5" y="70"/>
                </a:lnTo>
                <a:lnTo>
                  <a:pt x="86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8DC4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77"/>
          <p:cNvSpPr/>
          <p:nvPr/>
        </p:nvSpPr>
        <p:spPr bwMode="auto">
          <a:xfrm>
            <a:off x="9278262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5 w 85"/>
              <a:gd name="T3" fmla="*/ 70 h 70"/>
              <a:gd name="T4" fmla="*/ 85 w 85"/>
              <a:gd name="T5" fmla="*/ 0 h 70"/>
              <a:gd name="T6" fmla="*/ 71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5" y="70"/>
                </a:lnTo>
                <a:lnTo>
                  <a:pt x="85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97C9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78"/>
          <p:cNvSpPr/>
          <p:nvPr/>
        </p:nvSpPr>
        <p:spPr bwMode="auto">
          <a:xfrm>
            <a:off x="9329062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6 w 86"/>
              <a:gd name="T3" fmla="*/ 70 h 70"/>
              <a:gd name="T4" fmla="*/ 86 w 86"/>
              <a:gd name="T5" fmla="*/ 0 h 70"/>
              <a:gd name="T6" fmla="*/ 72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6" y="70"/>
                </a:lnTo>
                <a:lnTo>
                  <a:pt x="86" y="0"/>
                </a:lnTo>
                <a:lnTo>
                  <a:pt x="72" y="0"/>
                </a:lnTo>
                <a:lnTo>
                  <a:pt x="0" y="70"/>
                </a:lnTo>
                <a:close/>
              </a:path>
            </a:pathLst>
          </a:custGeom>
          <a:solidFill>
            <a:srgbClr val="A1C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Freeform 79"/>
          <p:cNvSpPr/>
          <p:nvPr/>
        </p:nvSpPr>
        <p:spPr bwMode="auto">
          <a:xfrm>
            <a:off x="9383037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5 w 85"/>
              <a:gd name="T3" fmla="*/ 70 h 70"/>
              <a:gd name="T4" fmla="*/ 85 w 85"/>
              <a:gd name="T5" fmla="*/ 0 h 70"/>
              <a:gd name="T6" fmla="*/ 70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5" y="70"/>
                </a:lnTo>
                <a:lnTo>
                  <a:pt x="85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AAD1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80"/>
          <p:cNvSpPr/>
          <p:nvPr/>
        </p:nvSpPr>
        <p:spPr bwMode="auto">
          <a:xfrm>
            <a:off x="9435425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0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B2D6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81"/>
          <p:cNvSpPr/>
          <p:nvPr/>
        </p:nvSpPr>
        <p:spPr bwMode="auto">
          <a:xfrm>
            <a:off x="9487812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0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BBDA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82"/>
          <p:cNvSpPr/>
          <p:nvPr/>
        </p:nvSpPr>
        <p:spPr bwMode="auto">
          <a:xfrm>
            <a:off x="9538612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6 w 86"/>
              <a:gd name="T3" fmla="*/ 70 h 70"/>
              <a:gd name="T4" fmla="*/ 86 w 86"/>
              <a:gd name="T5" fmla="*/ 0 h 70"/>
              <a:gd name="T6" fmla="*/ 71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6" y="70"/>
                </a:lnTo>
                <a:lnTo>
                  <a:pt x="86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C3DE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83"/>
          <p:cNvSpPr/>
          <p:nvPr/>
        </p:nvSpPr>
        <p:spPr bwMode="auto">
          <a:xfrm>
            <a:off x="9591000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5 w 86"/>
              <a:gd name="T3" fmla="*/ 70 h 70"/>
              <a:gd name="T4" fmla="*/ 86 w 86"/>
              <a:gd name="T5" fmla="*/ 0 h 70"/>
              <a:gd name="T6" fmla="*/ 71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5" y="70"/>
                </a:lnTo>
                <a:lnTo>
                  <a:pt x="86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CBE3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84"/>
          <p:cNvSpPr/>
          <p:nvPr/>
        </p:nvSpPr>
        <p:spPr bwMode="auto">
          <a:xfrm>
            <a:off x="9644975" y="557323"/>
            <a:ext cx="133350" cy="111125"/>
          </a:xfrm>
          <a:custGeom>
            <a:avLst/>
            <a:gdLst>
              <a:gd name="T0" fmla="*/ 0 w 84"/>
              <a:gd name="T1" fmla="*/ 70 h 70"/>
              <a:gd name="T2" fmla="*/ 14 w 84"/>
              <a:gd name="T3" fmla="*/ 70 h 70"/>
              <a:gd name="T4" fmla="*/ 84 w 84"/>
              <a:gd name="T5" fmla="*/ 0 h 70"/>
              <a:gd name="T6" fmla="*/ 70 w 84"/>
              <a:gd name="T7" fmla="*/ 0 h 70"/>
              <a:gd name="T8" fmla="*/ 0 w 84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0">
                <a:moveTo>
                  <a:pt x="0" y="70"/>
                </a:moveTo>
                <a:lnTo>
                  <a:pt x="14" y="70"/>
                </a:lnTo>
                <a:lnTo>
                  <a:pt x="84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D3E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85"/>
          <p:cNvSpPr/>
          <p:nvPr/>
        </p:nvSpPr>
        <p:spPr bwMode="auto">
          <a:xfrm>
            <a:off x="9695775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5 w 86"/>
              <a:gd name="T3" fmla="*/ 70 h 70"/>
              <a:gd name="T4" fmla="*/ 86 w 86"/>
              <a:gd name="T5" fmla="*/ 0 h 70"/>
              <a:gd name="T6" fmla="*/ 71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5" y="70"/>
                </a:lnTo>
                <a:lnTo>
                  <a:pt x="86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DBEB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86"/>
          <p:cNvSpPr/>
          <p:nvPr/>
        </p:nvSpPr>
        <p:spPr bwMode="auto">
          <a:xfrm>
            <a:off x="9748162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4 w 86"/>
              <a:gd name="T3" fmla="*/ 70 h 70"/>
              <a:gd name="T4" fmla="*/ 86 w 86"/>
              <a:gd name="T5" fmla="*/ 0 h 70"/>
              <a:gd name="T6" fmla="*/ 70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4" y="70"/>
                </a:lnTo>
                <a:lnTo>
                  <a:pt x="86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E3F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87"/>
          <p:cNvSpPr/>
          <p:nvPr/>
        </p:nvSpPr>
        <p:spPr bwMode="auto">
          <a:xfrm>
            <a:off x="9800550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1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1" y="0"/>
                </a:lnTo>
                <a:lnTo>
                  <a:pt x="0" y="70"/>
                </a:lnTo>
                <a:close/>
              </a:path>
            </a:pathLst>
          </a:custGeom>
          <a:solidFill>
            <a:srgbClr val="EAF4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88"/>
          <p:cNvSpPr/>
          <p:nvPr/>
        </p:nvSpPr>
        <p:spPr bwMode="auto">
          <a:xfrm>
            <a:off x="9851350" y="557323"/>
            <a:ext cx="136525" cy="111125"/>
          </a:xfrm>
          <a:custGeom>
            <a:avLst/>
            <a:gdLst>
              <a:gd name="T0" fmla="*/ 0 w 86"/>
              <a:gd name="T1" fmla="*/ 70 h 70"/>
              <a:gd name="T2" fmla="*/ 16 w 86"/>
              <a:gd name="T3" fmla="*/ 70 h 70"/>
              <a:gd name="T4" fmla="*/ 86 w 86"/>
              <a:gd name="T5" fmla="*/ 0 h 70"/>
              <a:gd name="T6" fmla="*/ 72 w 86"/>
              <a:gd name="T7" fmla="*/ 0 h 70"/>
              <a:gd name="T8" fmla="*/ 0 w 86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70">
                <a:moveTo>
                  <a:pt x="0" y="70"/>
                </a:moveTo>
                <a:lnTo>
                  <a:pt x="16" y="70"/>
                </a:lnTo>
                <a:lnTo>
                  <a:pt x="86" y="0"/>
                </a:lnTo>
                <a:lnTo>
                  <a:pt x="72" y="0"/>
                </a:lnTo>
                <a:lnTo>
                  <a:pt x="0" y="70"/>
                </a:lnTo>
                <a:close/>
              </a:path>
            </a:pathLst>
          </a:custGeom>
          <a:solidFill>
            <a:srgbClr val="F1F8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89"/>
          <p:cNvSpPr/>
          <p:nvPr/>
        </p:nvSpPr>
        <p:spPr bwMode="auto">
          <a:xfrm>
            <a:off x="9905325" y="557323"/>
            <a:ext cx="134938" cy="111125"/>
          </a:xfrm>
          <a:custGeom>
            <a:avLst/>
            <a:gdLst>
              <a:gd name="T0" fmla="*/ 0 w 85"/>
              <a:gd name="T1" fmla="*/ 70 h 70"/>
              <a:gd name="T2" fmla="*/ 14 w 85"/>
              <a:gd name="T3" fmla="*/ 70 h 70"/>
              <a:gd name="T4" fmla="*/ 85 w 85"/>
              <a:gd name="T5" fmla="*/ 0 h 70"/>
              <a:gd name="T6" fmla="*/ 70 w 85"/>
              <a:gd name="T7" fmla="*/ 0 h 70"/>
              <a:gd name="T8" fmla="*/ 0 w 85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70">
                <a:moveTo>
                  <a:pt x="0" y="70"/>
                </a:moveTo>
                <a:lnTo>
                  <a:pt x="14" y="70"/>
                </a:lnTo>
                <a:lnTo>
                  <a:pt x="85" y="0"/>
                </a:lnTo>
                <a:lnTo>
                  <a:pt x="70" y="0"/>
                </a:lnTo>
                <a:lnTo>
                  <a:pt x="0" y="70"/>
                </a:lnTo>
                <a:close/>
              </a:path>
            </a:pathLst>
          </a:custGeom>
          <a:solidFill>
            <a:srgbClr val="F9FC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90"/>
          <p:cNvSpPr/>
          <p:nvPr/>
        </p:nvSpPr>
        <p:spPr bwMode="auto">
          <a:xfrm>
            <a:off x="9957712" y="557323"/>
            <a:ext cx="133350" cy="111125"/>
          </a:xfrm>
          <a:custGeom>
            <a:avLst/>
            <a:gdLst>
              <a:gd name="T0" fmla="*/ 70 w 84"/>
              <a:gd name="T1" fmla="*/ 0 h 70"/>
              <a:gd name="T2" fmla="*/ 0 w 84"/>
              <a:gd name="T3" fmla="*/ 70 h 70"/>
              <a:gd name="T4" fmla="*/ 14 w 84"/>
              <a:gd name="T5" fmla="*/ 70 h 70"/>
              <a:gd name="T6" fmla="*/ 84 w 84"/>
              <a:gd name="T7" fmla="*/ 0 h 70"/>
              <a:gd name="T8" fmla="*/ 70 w 84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0">
                <a:moveTo>
                  <a:pt x="70" y="0"/>
                </a:moveTo>
                <a:lnTo>
                  <a:pt x="0" y="70"/>
                </a:lnTo>
                <a:lnTo>
                  <a:pt x="14" y="70"/>
                </a:lnTo>
                <a:lnTo>
                  <a:pt x="84" y="0"/>
                </a:lnTo>
                <a:lnTo>
                  <a:pt x="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91"/>
          <p:cNvSpPr/>
          <p:nvPr/>
        </p:nvSpPr>
        <p:spPr bwMode="auto">
          <a:xfrm>
            <a:off x="10199012" y="782748"/>
            <a:ext cx="96838" cy="80963"/>
          </a:xfrm>
          <a:custGeom>
            <a:avLst/>
            <a:gdLst>
              <a:gd name="T0" fmla="*/ 51 w 61"/>
              <a:gd name="T1" fmla="*/ 0 h 51"/>
              <a:gd name="T2" fmla="*/ 0 w 61"/>
              <a:gd name="T3" fmla="*/ 51 h 51"/>
              <a:gd name="T4" fmla="*/ 10 w 61"/>
              <a:gd name="T5" fmla="*/ 51 h 51"/>
              <a:gd name="T6" fmla="*/ 61 w 61"/>
              <a:gd name="T7" fmla="*/ 0 h 51"/>
              <a:gd name="T8" fmla="*/ 51 w 61"/>
              <a:gd name="T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" h="51">
                <a:moveTo>
                  <a:pt x="51" y="0"/>
                </a:moveTo>
                <a:lnTo>
                  <a:pt x="0" y="51"/>
                </a:lnTo>
                <a:lnTo>
                  <a:pt x="10" y="51"/>
                </a:lnTo>
                <a:lnTo>
                  <a:pt x="61" y="0"/>
                </a:lnTo>
                <a:lnTo>
                  <a:pt x="51" y="0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92"/>
          <p:cNvSpPr/>
          <p:nvPr/>
        </p:nvSpPr>
        <p:spPr bwMode="auto">
          <a:xfrm>
            <a:off x="10237112" y="782748"/>
            <a:ext cx="96838" cy="80963"/>
          </a:xfrm>
          <a:custGeom>
            <a:avLst/>
            <a:gdLst>
              <a:gd name="T0" fmla="*/ 0 w 61"/>
              <a:gd name="T1" fmla="*/ 51 h 51"/>
              <a:gd name="T2" fmla="*/ 10 w 61"/>
              <a:gd name="T3" fmla="*/ 51 h 51"/>
              <a:gd name="T4" fmla="*/ 61 w 61"/>
              <a:gd name="T5" fmla="*/ 0 h 51"/>
              <a:gd name="T6" fmla="*/ 51 w 61"/>
              <a:gd name="T7" fmla="*/ 0 h 51"/>
              <a:gd name="T8" fmla="*/ 0 w 61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" h="51">
                <a:moveTo>
                  <a:pt x="0" y="51"/>
                </a:moveTo>
                <a:lnTo>
                  <a:pt x="10" y="51"/>
                </a:lnTo>
                <a:lnTo>
                  <a:pt x="61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42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93"/>
          <p:cNvSpPr/>
          <p:nvPr/>
        </p:nvSpPr>
        <p:spPr bwMode="auto">
          <a:xfrm>
            <a:off x="103117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0 w 62"/>
              <a:gd name="T3" fmla="*/ 51 h 51"/>
              <a:gd name="T4" fmla="*/ 62 w 62"/>
              <a:gd name="T5" fmla="*/ 0 h 51"/>
              <a:gd name="T6" fmla="*/ 52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0" y="51"/>
                </a:lnTo>
                <a:lnTo>
                  <a:pt x="62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60B3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94"/>
          <p:cNvSpPr/>
          <p:nvPr/>
        </p:nvSpPr>
        <p:spPr bwMode="auto">
          <a:xfrm>
            <a:off x="103498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0 w 62"/>
              <a:gd name="T3" fmla="*/ 51 h 51"/>
              <a:gd name="T4" fmla="*/ 62 w 62"/>
              <a:gd name="T5" fmla="*/ 0 h 51"/>
              <a:gd name="T6" fmla="*/ 52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0" y="51"/>
                </a:lnTo>
                <a:lnTo>
                  <a:pt x="62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6CB7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95"/>
          <p:cNvSpPr/>
          <p:nvPr/>
        </p:nvSpPr>
        <p:spPr bwMode="auto">
          <a:xfrm>
            <a:off x="103879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1 w 62"/>
              <a:gd name="T3" fmla="*/ 51 h 51"/>
              <a:gd name="T4" fmla="*/ 62 w 62"/>
              <a:gd name="T5" fmla="*/ 0 h 51"/>
              <a:gd name="T6" fmla="*/ 51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1" y="51"/>
                </a:lnTo>
                <a:lnTo>
                  <a:pt x="62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78BC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Freeform 96"/>
          <p:cNvSpPr/>
          <p:nvPr/>
        </p:nvSpPr>
        <p:spPr bwMode="auto">
          <a:xfrm>
            <a:off x="104260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1 w 62"/>
              <a:gd name="T3" fmla="*/ 51 h 51"/>
              <a:gd name="T4" fmla="*/ 62 w 62"/>
              <a:gd name="T5" fmla="*/ 0 h 51"/>
              <a:gd name="T6" fmla="*/ 51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1" y="51"/>
                </a:lnTo>
                <a:lnTo>
                  <a:pt x="62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83C0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97"/>
          <p:cNvSpPr/>
          <p:nvPr/>
        </p:nvSpPr>
        <p:spPr bwMode="auto">
          <a:xfrm>
            <a:off x="104641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1 w 62"/>
              <a:gd name="T3" fmla="*/ 51 h 51"/>
              <a:gd name="T4" fmla="*/ 62 w 62"/>
              <a:gd name="T5" fmla="*/ 0 h 51"/>
              <a:gd name="T6" fmla="*/ 51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1" y="51"/>
                </a:lnTo>
                <a:lnTo>
                  <a:pt x="62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8DC4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98"/>
          <p:cNvSpPr/>
          <p:nvPr/>
        </p:nvSpPr>
        <p:spPr bwMode="auto">
          <a:xfrm>
            <a:off x="10540325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1 w 62"/>
              <a:gd name="T3" fmla="*/ 51 h 51"/>
              <a:gd name="T4" fmla="*/ 62 w 62"/>
              <a:gd name="T5" fmla="*/ 0 h 51"/>
              <a:gd name="T6" fmla="*/ 51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1" y="51"/>
                </a:lnTo>
                <a:lnTo>
                  <a:pt x="62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A1C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99"/>
          <p:cNvSpPr/>
          <p:nvPr/>
        </p:nvSpPr>
        <p:spPr bwMode="auto">
          <a:xfrm>
            <a:off x="10576837" y="782748"/>
            <a:ext cx="100013" cy="80963"/>
          </a:xfrm>
          <a:custGeom>
            <a:avLst/>
            <a:gdLst>
              <a:gd name="T0" fmla="*/ 0 w 63"/>
              <a:gd name="T1" fmla="*/ 51 h 51"/>
              <a:gd name="T2" fmla="*/ 12 w 63"/>
              <a:gd name="T3" fmla="*/ 51 h 51"/>
              <a:gd name="T4" fmla="*/ 63 w 63"/>
              <a:gd name="T5" fmla="*/ 0 h 51"/>
              <a:gd name="T6" fmla="*/ 52 w 63"/>
              <a:gd name="T7" fmla="*/ 0 h 51"/>
              <a:gd name="T8" fmla="*/ 0 w 63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51">
                <a:moveTo>
                  <a:pt x="0" y="51"/>
                </a:moveTo>
                <a:lnTo>
                  <a:pt x="12" y="51"/>
                </a:lnTo>
                <a:lnTo>
                  <a:pt x="63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AAD1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100"/>
          <p:cNvSpPr/>
          <p:nvPr/>
        </p:nvSpPr>
        <p:spPr bwMode="auto">
          <a:xfrm>
            <a:off x="10614937" y="782748"/>
            <a:ext cx="100013" cy="80963"/>
          </a:xfrm>
          <a:custGeom>
            <a:avLst/>
            <a:gdLst>
              <a:gd name="T0" fmla="*/ 0 w 63"/>
              <a:gd name="T1" fmla="*/ 51 h 51"/>
              <a:gd name="T2" fmla="*/ 11 w 63"/>
              <a:gd name="T3" fmla="*/ 51 h 51"/>
              <a:gd name="T4" fmla="*/ 63 w 63"/>
              <a:gd name="T5" fmla="*/ 0 h 51"/>
              <a:gd name="T6" fmla="*/ 52 w 63"/>
              <a:gd name="T7" fmla="*/ 0 h 51"/>
              <a:gd name="T8" fmla="*/ 0 w 63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51">
                <a:moveTo>
                  <a:pt x="0" y="51"/>
                </a:moveTo>
                <a:lnTo>
                  <a:pt x="11" y="51"/>
                </a:lnTo>
                <a:lnTo>
                  <a:pt x="63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B2D6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101"/>
          <p:cNvSpPr/>
          <p:nvPr/>
        </p:nvSpPr>
        <p:spPr bwMode="auto">
          <a:xfrm>
            <a:off x="10653037" y="782748"/>
            <a:ext cx="100013" cy="80963"/>
          </a:xfrm>
          <a:custGeom>
            <a:avLst/>
            <a:gdLst>
              <a:gd name="T0" fmla="*/ 0 w 63"/>
              <a:gd name="T1" fmla="*/ 51 h 51"/>
              <a:gd name="T2" fmla="*/ 11 w 63"/>
              <a:gd name="T3" fmla="*/ 51 h 51"/>
              <a:gd name="T4" fmla="*/ 63 w 63"/>
              <a:gd name="T5" fmla="*/ 0 h 51"/>
              <a:gd name="T6" fmla="*/ 52 w 63"/>
              <a:gd name="T7" fmla="*/ 0 h 51"/>
              <a:gd name="T8" fmla="*/ 0 w 63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51">
                <a:moveTo>
                  <a:pt x="0" y="51"/>
                </a:moveTo>
                <a:lnTo>
                  <a:pt x="11" y="51"/>
                </a:lnTo>
                <a:lnTo>
                  <a:pt x="63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BBDA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102"/>
          <p:cNvSpPr/>
          <p:nvPr/>
        </p:nvSpPr>
        <p:spPr bwMode="auto">
          <a:xfrm>
            <a:off x="10691137" y="782748"/>
            <a:ext cx="100013" cy="80963"/>
          </a:xfrm>
          <a:custGeom>
            <a:avLst/>
            <a:gdLst>
              <a:gd name="T0" fmla="*/ 0 w 63"/>
              <a:gd name="T1" fmla="*/ 51 h 51"/>
              <a:gd name="T2" fmla="*/ 11 w 63"/>
              <a:gd name="T3" fmla="*/ 51 h 51"/>
              <a:gd name="T4" fmla="*/ 63 w 63"/>
              <a:gd name="T5" fmla="*/ 0 h 51"/>
              <a:gd name="T6" fmla="*/ 51 w 63"/>
              <a:gd name="T7" fmla="*/ 0 h 51"/>
              <a:gd name="T8" fmla="*/ 0 w 63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51">
                <a:moveTo>
                  <a:pt x="0" y="51"/>
                </a:moveTo>
                <a:lnTo>
                  <a:pt x="11" y="51"/>
                </a:lnTo>
                <a:lnTo>
                  <a:pt x="63" y="0"/>
                </a:lnTo>
                <a:lnTo>
                  <a:pt x="51" y="0"/>
                </a:lnTo>
                <a:lnTo>
                  <a:pt x="0" y="51"/>
                </a:lnTo>
                <a:close/>
              </a:path>
            </a:pathLst>
          </a:custGeom>
          <a:solidFill>
            <a:srgbClr val="C3DE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103"/>
          <p:cNvSpPr/>
          <p:nvPr/>
        </p:nvSpPr>
        <p:spPr bwMode="auto">
          <a:xfrm>
            <a:off x="10845125" y="782748"/>
            <a:ext cx="96838" cy="80963"/>
          </a:xfrm>
          <a:custGeom>
            <a:avLst/>
            <a:gdLst>
              <a:gd name="T0" fmla="*/ 0 w 61"/>
              <a:gd name="T1" fmla="*/ 51 h 51"/>
              <a:gd name="T2" fmla="*/ 10 w 61"/>
              <a:gd name="T3" fmla="*/ 51 h 51"/>
              <a:gd name="T4" fmla="*/ 61 w 61"/>
              <a:gd name="T5" fmla="*/ 0 h 51"/>
              <a:gd name="T6" fmla="*/ 50 w 61"/>
              <a:gd name="T7" fmla="*/ 0 h 51"/>
              <a:gd name="T8" fmla="*/ 0 w 61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" h="51">
                <a:moveTo>
                  <a:pt x="0" y="51"/>
                </a:moveTo>
                <a:lnTo>
                  <a:pt x="10" y="51"/>
                </a:lnTo>
                <a:lnTo>
                  <a:pt x="61" y="0"/>
                </a:lnTo>
                <a:lnTo>
                  <a:pt x="50" y="0"/>
                </a:lnTo>
                <a:lnTo>
                  <a:pt x="0" y="51"/>
                </a:lnTo>
                <a:close/>
              </a:path>
            </a:pathLst>
          </a:custGeom>
          <a:solidFill>
            <a:srgbClr val="E3F0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104"/>
          <p:cNvSpPr/>
          <p:nvPr/>
        </p:nvSpPr>
        <p:spPr bwMode="auto">
          <a:xfrm>
            <a:off x="10881637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1 w 62"/>
              <a:gd name="T3" fmla="*/ 51 h 51"/>
              <a:gd name="T4" fmla="*/ 62 w 62"/>
              <a:gd name="T5" fmla="*/ 0 h 51"/>
              <a:gd name="T6" fmla="*/ 52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1" y="51"/>
                </a:lnTo>
                <a:lnTo>
                  <a:pt x="62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EAF4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105"/>
          <p:cNvSpPr/>
          <p:nvPr/>
        </p:nvSpPr>
        <p:spPr bwMode="auto">
          <a:xfrm>
            <a:off x="10919737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0 w 62"/>
              <a:gd name="T3" fmla="*/ 51 h 51"/>
              <a:gd name="T4" fmla="*/ 62 w 62"/>
              <a:gd name="T5" fmla="*/ 0 h 51"/>
              <a:gd name="T6" fmla="*/ 52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0" y="51"/>
                </a:lnTo>
                <a:lnTo>
                  <a:pt x="62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F1F8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106"/>
          <p:cNvSpPr/>
          <p:nvPr/>
        </p:nvSpPr>
        <p:spPr bwMode="auto">
          <a:xfrm>
            <a:off x="10957837" y="782748"/>
            <a:ext cx="98425" cy="80963"/>
          </a:xfrm>
          <a:custGeom>
            <a:avLst/>
            <a:gdLst>
              <a:gd name="T0" fmla="*/ 0 w 62"/>
              <a:gd name="T1" fmla="*/ 51 h 51"/>
              <a:gd name="T2" fmla="*/ 10 w 62"/>
              <a:gd name="T3" fmla="*/ 51 h 51"/>
              <a:gd name="T4" fmla="*/ 62 w 62"/>
              <a:gd name="T5" fmla="*/ 0 h 51"/>
              <a:gd name="T6" fmla="*/ 52 w 62"/>
              <a:gd name="T7" fmla="*/ 0 h 51"/>
              <a:gd name="T8" fmla="*/ 0 w 62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0" y="51"/>
                </a:moveTo>
                <a:lnTo>
                  <a:pt x="10" y="51"/>
                </a:lnTo>
                <a:lnTo>
                  <a:pt x="62" y="0"/>
                </a:lnTo>
                <a:lnTo>
                  <a:pt x="52" y="0"/>
                </a:lnTo>
                <a:lnTo>
                  <a:pt x="0" y="51"/>
                </a:lnTo>
                <a:close/>
              </a:path>
            </a:pathLst>
          </a:custGeom>
          <a:solidFill>
            <a:srgbClr val="F9FC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107"/>
          <p:cNvSpPr/>
          <p:nvPr/>
        </p:nvSpPr>
        <p:spPr bwMode="auto">
          <a:xfrm>
            <a:off x="10995937" y="782748"/>
            <a:ext cx="98425" cy="80963"/>
          </a:xfrm>
          <a:custGeom>
            <a:avLst/>
            <a:gdLst>
              <a:gd name="T0" fmla="*/ 51 w 62"/>
              <a:gd name="T1" fmla="*/ 0 h 51"/>
              <a:gd name="T2" fmla="*/ 0 w 62"/>
              <a:gd name="T3" fmla="*/ 51 h 51"/>
              <a:gd name="T4" fmla="*/ 10 w 62"/>
              <a:gd name="T5" fmla="*/ 51 h 51"/>
              <a:gd name="T6" fmla="*/ 62 w 62"/>
              <a:gd name="T7" fmla="*/ 0 h 51"/>
              <a:gd name="T8" fmla="*/ 51 w 62"/>
              <a:gd name="T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1">
                <a:moveTo>
                  <a:pt x="51" y="0"/>
                </a:moveTo>
                <a:lnTo>
                  <a:pt x="0" y="51"/>
                </a:lnTo>
                <a:lnTo>
                  <a:pt x="10" y="51"/>
                </a:lnTo>
                <a:lnTo>
                  <a:pt x="62" y="0"/>
                </a:lnTo>
                <a:lnTo>
                  <a:pt x="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108"/>
          <p:cNvSpPr/>
          <p:nvPr/>
        </p:nvSpPr>
        <p:spPr bwMode="auto">
          <a:xfrm>
            <a:off x="4125225" y="700198"/>
            <a:ext cx="4878388" cy="896938"/>
          </a:xfrm>
          <a:custGeom>
            <a:avLst/>
            <a:gdLst>
              <a:gd name="T0" fmla="*/ 3132 w 3195"/>
              <a:gd name="T1" fmla="*/ 28 h 587"/>
              <a:gd name="T2" fmla="*/ 2597 w 3195"/>
              <a:gd name="T3" fmla="*/ 111 h 587"/>
              <a:gd name="T4" fmla="*/ 1785 w 3195"/>
              <a:gd name="T5" fmla="*/ 111 h 587"/>
              <a:gd name="T6" fmla="*/ 1407 w 3195"/>
              <a:gd name="T7" fmla="*/ 458 h 587"/>
              <a:gd name="T8" fmla="*/ 1358 w 3195"/>
              <a:gd name="T9" fmla="*/ 470 h 587"/>
              <a:gd name="T10" fmla="*/ 1338 w 3195"/>
              <a:gd name="T11" fmla="*/ 492 h 587"/>
              <a:gd name="T12" fmla="*/ 1291 w 3195"/>
              <a:gd name="T13" fmla="*/ 507 h 587"/>
              <a:gd name="T14" fmla="*/ 1265 w 3195"/>
              <a:gd name="T15" fmla="*/ 522 h 587"/>
              <a:gd name="T16" fmla="*/ 1214 w 3195"/>
              <a:gd name="T17" fmla="*/ 531 h 587"/>
              <a:gd name="T18" fmla="*/ 932 w 3195"/>
              <a:gd name="T19" fmla="*/ 579 h 587"/>
              <a:gd name="T20" fmla="*/ 396 w 3195"/>
              <a:gd name="T21" fmla="*/ 392 h 587"/>
              <a:gd name="T22" fmla="*/ 335 w 3195"/>
              <a:gd name="T23" fmla="*/ 379 h 587"/>
              <a:gd name="T24" fmla="*/ 303 w 3195"/>
              <a:gd name="T25" fmla="*/ 323 h 587"/>
              <a:gd name="T26" fmla="*/ 248 w 3195"/>
              <a:gd name="T27" fmla="*/ 305 h 587"/>
              <a:gd name="T28" fmla="*/ 227 w 3195"/>
              <a:gd name="T29" fmla="*/ 239 h 587"/>
              <a:gd name="T30" fmla="*/ 170 w 3195"/>
              <a:gd name="T31" fmla="*/ 223 h 587"/>
              <a:gd name="T32" fmla="*/ 79 w 3195"/>
              <a:gd name="T33" fmla="*/ 111 h 587"/>
              <a:gd name="T34" fmla="*/ 0 w 3195"/>
              <a:gd name="T35" fmla="*/ 111 h 587"/>
              <a:gd name="T36" fmla="*/ 84 w 3195"/>
              <a:gd name="T37" fmla="*/ 119 h 587"/>
              <a:gd name="T38" fmla="*/ 156 w 3195"/>
              <a:gd name="T39" fmla="*/ 270 h 587"/>
              <a:gd name="T40" fmla="*/ 215 w 3195"/>
              <a:gd name="T41" fmla="*/ 285 h 587"/>
              <a:gd name="T42" fmla="*/ 241 w 3195"/>
              <a:gd name="T43" fmla="*/ 311 h 587"/>
              <a:gd name="T44" fmla="*/ 283 w 3195"/>
              <a:gd name="T45" fmla="*/ 373 h 587"/>
              <a:gd name="T46" fmla="*/ 329 w 3195"/>
              <a:gd name="T47" fmla="*/ 386 h 587"/>
              <a:gd name="T48" fmla="*/ 376 w 3195"/>
              <a:gd name="T49" fmla="*/ 442 h 587"/>
              <a:gd name="T50" fmla="*/ 932 w 3195"/>
              <a:gd name="T51" fmla="*/ 587 h 587"/>
              <a:gd name="T52" fmla="*/ 1239 w 3195"/>
              <a:gd name="T53" fmla="*/ 559 h 587"/>
              <a:gd name="T54" fmla="*/ 1267 w 3195"/>
              <a:gd name="T55" fmla="*/ 530 h 587"/>
              <a:gd name="T56" fmla="*/ 1316 w 3195"/>
              <a:gd name="T57" fmla="*/ 534 h 587"/>
              <a:gd name="T58" fmla="*/ 1342 w 3195"/>
              <a:gd name="T59" fmla="*/ 500 h 587"/>
              <a:gd name="T60" fmla="*/ 1383 w 3195"/>
              <a:gd name="T61" fmla="*/ 497 h 587"/>
              <a:gd name="T62" fmla="*/ 1410 w 3195"/>
              <a:gd name="T63" fmla="*/ 466 h 587"/>
              <a:gd name="T64" fmla="*/ 1780 w 3195"/>
              <a:gd name="T65" fmla="*/ 119 h 587"/>
              <a:gd name="T66" fmla="*/ 2683 w 3195"/>
              <a:gd name="T67" fmla="*/ 36 h 587"/>
              <a:gd name="T68" fmla="*/ 3163 w 3195"/>
              <a:gd name="T69" fmla="*/ 63 h 587"/>
              <a:gd name="T70" fmla="*/ 3163 w 3195"/>
              <a:gd name="T7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95" h="587">
                <a:moveTo>
                  <a:pt x="3163" y="0"/>
                </a:moveTo>
                <a:cubicBezTo>
                  <a:pt x="3147" y="0"/>
                  <a:pt x="3133" y="12"/>
                  <a:pt x="3132" y="28"/>
                </a:cubicBezTo>
                <a:cubicBezTo>
                  <a:pt x="2680" y="28"/>
                  <a:pt x="2680" y="28"/>
                  <a:pt x="2680" y="28"/>
                </a:cubicBezTo>
                <a:cubicBezTo>
                  <a:pt x="2597" y="111"/>
                  <a:pt x="2597" y="111"/>
                  <a:pt x="2597" y="111"/>
                </a:cubicBezTo>
                <a:cubicBezTo>
                  <a:pt x="1785" y="111"/>
                  <a:pt x="1785" y="111"/>
                  <a:pt x="1785" y="111"/>
                </a:cubicBezTo>
                <a:cubicBezTo>
                  <a:pt x="1785" y="111"/>
                  <a:pt x="1785" y="111"/>
                  <a:pt x="1785" y="111"/>
                </a:cubicBezTo>
                <a:cubicBezTo>
                  <a:pt x="1775" y="111"/>
                  <a:pt x="1775" y="111"/>
                  <a:pt x="1775" y="111"/>
                </a:cubicBezTo>
                <a:cubicBezTo>
                  <a:pt x="1684" y="256"/>
                  <a:pt x="1558" y="376"/>
                  <a:pt x="1407" y="458"/>
                </a:cubicBezTo>
                <a:cubicBezTo>
                  <a:pt x="1403" y="450"/>
                  <a:pt x="1395" y="444"/>
                  <a:pt x="1385" y="444"/>
                </a:cubicBezTo>
                <a:cubicBezTo>
                  <a:pt x="1370" y="444"/>
                  <a:pt x="1358" y="455"/>
                  <a:pt x="1358" y="470"/>
                </a:cubicBezTo>
                <a:cubicBezTo>
                  <a:pt x="1358" y="474"/>
                  <a:pt x="1359" y="478"/>
                  <a:pt x="1361" y="482"/>
                </a:cubicBezTo>
                <a:cubicBezTo>
                  <a:pt x="1353" y="486"/>
                  <a:pt x="1346" y="489"/>
                  <a:pt x="1338" y="492"/>
                </a:cubicBezTo>
                <a:cubicBezTo>
                  <a:pt x="1334" y="486"/>
                  <a:pt x="1326" y="481"/>
                  <a:pt x="1318" y="481"/>
                </a:cubicBezTo>
                <a:cubicBezTo>
                  <a:pt x="1303" y="481"/>
                  <a:pt x="1291" y="492"/>
                  <a:pt x="1291" y="507"/>
                </a:cubicBezTo>
                <a:cubicBezTo>
                  <a:pt x="1291" y="509"/>
                  <a:pt x="1291" y="510"/>
                  <a:pt x="1291" y="512"/>
                </a:cubicBezTo>
                <a:cubicBezTo>
                  <a:pt x="1282" y="516"/>
                  <a:pt x="1273" y="519"/>
                  <a:pt x="1265" y="522"/>
                </a:cubicBezTo>
                <a:cubicBezTo>
                  <a:pt x="1261" y="513"/>
                  <a:pt x="1252" y="506"/>
                  <a:pt x="1241" y="506"/>
                </a:cubicBezTo>
                <a:cubicBezTo>
                  <a:pt x="1227" y="505"/>
                  <a:pt x="1214" y="517"/>
                  <a:pt x="1214" y="531"/>
                </a:cubicBezTo>
                <a:cubicBezTo>
                  <a:pt x="1214" y="534"/>
                  <a:pt x="1214" y="536"/>
                  <a:pt x="1215" y="538"/>
                </a:cubicBezTo>
                <a:cubicBezTo>
                  <a:pt x="1125" y="565"/>
                  <a:pt x="1030" y="579"/>
                  <a:pt x="932" y="579"/>
                </a:cubicBezTo>
                <a:cubicBezTo>
                  <a:pt x="735" y="579"/>
                  <a:pt x="551" y="521"/>
                  <a:pt x="396" y="422"/>
                </a:cubicBezTo>
                <a:cubicBezTo>
                  <a:pt x="400" y="413"/>
                  <a:pt x="401" y="402"/>
                  <a:pt x="396" y="392"/>
                </a:cubicBezTo>
                <a:cubicBezTo>
                  <a:pt x="388" y="372"/>
                  <a:pt x="366" y="363"/>
                  <a:pt x="346" y="372"/>
                </a:cubicBezTo>
                <a:cubicBezTo>
                  <a:pt x="342" y="373"/>
                  <a:pt x="338" y="376"/>
                  <a:pt x="335" y="379"/>
                </a:cubicBezTo>
                <a:cubicBezTo>
                  <a:pt x="324" y="371"/>
                  <a:pt x="313" y="363"/>
                  <a:pt x="303" y="354"/>
                </a:cubicBezTo>
                <a:cubicBezTo>
                  <a:pt x="307" y="344"/>
                  <a:pt x="308" y="333"/>
                  <a:pt x="303" y="323"/>
                </a:cubicBezTo>
                <a:cubicBezTo>
                  <a:pt x="295" y="303"/>
                  <a:pt x="272" y="294"/>
                  <a:pt x="253" y="303"/>
                </a:cubicBezTo>
                <a:cubicBezTo>
                  <a:pt x="251" y="303"/>
                  <a:pt x="249" y="304"/>
                  <a:pt x="248" y="305"/>
                </a:cubicBezTo>
                <a:cubicBezTo>
                  <a:pt x="239" y="297"/>
                  <a:pt x="230" y="288"/>
                  <a:pt x="221" y="279"/>
                </a:cubicBezTo>
                <a:cubicBezTo>
                  <a:pt x="230" y="268"/>
                  <a:pt x="232" y="253"/>
                  <a:pt x="227" y="239"/>
                </a:cubicBezTo>
                <a:cubicBezTo>
                  <a:pt x="218" y="220"/>
                  <a:pt x="196" y="211"/>
                  <a:pt x="176" y="219"/>
                </a:cubicBezTo>
                <a:cubicBezTo>
                  <a:pt x="174" y="220"/>
                  <a:pt x="172" y="221"/>
                  <a:pt x="170" y="223"/>
                </a:cubicBezTo>
                <a:cubicBezTo>
                  <a:pt x="141" y="187"/>
                  <a:pt x="114" y="150"/>
                  <a:pt x="89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108" y="157"/>
                  <a:pt x="134" y="193"/>
                  <a:pt x="163" y="228"/>
                </a:cubicBezTo>
                <a:cubicBezTo>
                  <a:pt x="153" y="239"/>
                  <a:pt x="150" y="255"/>
                  <a:pt x="156" y="270"/>
                </a:cubicBezTo>
                <a:cubicBezTo>
                  <a:pt x="164" y="289"/>
                  <a:pt x="187" y="298"/>
                  <a:pt x="206" y="290"/>
                </a:cubicBezTo>
                <a:cubicBezTo>
                  <a:pt x="209" y="288"/>
                  <a:pt x="212" y="287"/>
                  <a:pt x="215" y="285"/>
                </a:cubicBezTo>
                <a:cubicBezTo>
                  <a:pt x="218" y="288"/>
                  <a:pt x="221" y="291"/>
                  <a:pt x="224" y="294"/>
                </a:cubicBezTo>
                <a:cubicBezTo>
                  <a:pt x="229" y="299"/>
                  <a:pt x="235" y="305"/>
                  <a:pt x="241" y="311"/>
                </a:cubicBezTo>
                <a:cubicBezTo>
                  <a:pt x="230" y="321"/>
                  <a:pt x="226" y="338"/>
                  <a:pt x="233" y="353"/>
                </a:cubicBezTo>
                <a:cubicBezTo>
                  <a:pt x="241" y="372"/>
                  <a:pt x="264" y="381"/>
                  <a:pt x="283" y="373"/>
                </a:cubicBezTo>
                <a:cubicBezTo>
                  <a:pt x="289" y="370"/>
                  <a:pt x="294" y="366"/>
                  <a:pt x="298" y="361"/>
                </a:cubicBezTo>
                <a:cubicBezTo>
                  <a:pt x="308" y="370"/>
                  <a:pt x="319" y="378"/>
                  <a:pt x="329" y="386"/>
                </a:cubicBezTo>
                <a:cubicBezTo>
                  <a:pt x="322" y="396"/>
                  <a:pt x="321" y="410"/>
                  <a:pt x="326" y="422"/>
                </a:cubicBezTo>
                <a:cubicBezTo>
                  <a:pt x="334" y="441"/>
                  <a:pt x="357" y="450"/>
                  <a:pt x="376" y="442"/>
                </a:cubicBezTo>
                <a:cubicBezTo>
                  <a:pt x="383" y="439"/>
                  <a:pt x="388" y="435"/>
                  <a:pt x="392" y="430"/>
                </a:cubicBezTo>
                <a:cubicBezTo>
                  <a:pt x="552" y="532"/>
                  <a:pt x="738" y="587"/>
                  <a:pt x="932" y="587"/>
                </a:cubicBezTo>
                <a:cubicBezTo>
                  <a:pt x="1030" y="587"/>
                  <a:pt x="1126" y="573"/>
                  <a:pt x="1218" y="546"/>
                </a:cubicBezTo>
                <a:cubicBezTo>
                  <a:pt x="1222" y="553"/>
                  <a:pt x="1230" y="558"/>
                  <a:pt x="1239" y="559"/>
                </a:cubicBezTo>
                <a:cubicBezTo>
                  <a:pt x="1254" y="559"/>
                  <a:pt x="1266" y="548"/>
                  <a:pt x="1267" y="533"/>
                </a:cubicBezTo>
                <a:cubicBezTo>
                  <a:pt x="1267" y="532"/>
                  <a:pt x="1267" y="531"/>
                  <a:pt x="1267" y="530"/>
                </a:cubicBezTo>
                <a:cubicBezTo>
                  <a:pt x="1276" y="527"/>
                  <a:pt x="1285" y="524"/>
                  <a:pt x="1294" y="520"/>
                </a:cubicBezTo>
                <a:cubicBezTo>
                  <a:pt x="1298" y="528"/>
                  <a:pt x="1307" y="534"/>
                  <a:pt x="1316" y="534"/>
                </a:cubicBezTo>
                <a:cubicBezTo>
                  <a:pt x="1331" y="534"/>
                  <a:pt x="1343" y="523"/>
                  <a:pt x="1343" y="508"/>
                </a:cubicBezTo>
                <a:cubicBezTo>
                  <a:pt x="1343" y="505"/>
                  <a:pt x="1343" y="503"/>
                  <a:pt x="1342" y="500"/>
                </a:cubicBezTo>
                <a:cubicBezTo>
                  <a:pt x="1350" y="496"/>
                  <a:pt x="1358" y="493"/>
                  <a:pt x="1366" y="489"/>
                </a:cubicBezTo>
                <a:cubicBezTo>
                  <a:pt x="1370" y="494"/>
                  <a:pt x="1376" y="497"/>
                  <a:pt x="1383" y="497"/>
                </a:cubicBezTo>
                <a:cubicBezTo>
                  <a:pt x="1398" y="497"/>
                  <a:pt x="1410" y="486"/>
                  <a:pt x="1410" y="471"/>
                </a:cubicBezTo>
                <a:cubicBezTo>
                  <a:pt x="1411" y="470"/>
                  <a:pt x="1410" y="468"/>
                  <a:pt x="1410" y="466"/>
                </a:cubicBezTo>
                <a:cubicBezTo>
                  <a:pt x="1494" y="421"/>
                  <a:pt x="1571" y="363"/>
                  <a:pt x="1641" y="294"/>
                </a:cubicBezTo>
                <a:cubicBezTo>
                  <a:pt x="1694" y="240"/>
                  <a:pt x="1741" y="182"/>
                  <a:pt x="1780" y="119"/>
                </a:cubicBezTo>
                <a:cubicBezTo>
                  <a:pt x="2600" y="119"/>
                  <a:pt x="2600" y="119"/>
                  <a:pt x="2600" y="119"/>
                </a:cubicBezTo>
                <a:cubicBezTo>
                  <a:pt x="2683" y="36"/>
                  <a:pt x="2683" y="36"/>
                  <a:pt x="2683" y="36"/>
                </a:cubicBezTo>
                <a:cubicBezTo>
                  <a:pt x="3132" y="36"/>
                  <a:pt x="3132" y="36"/>
                  <a:pt x="3132" y="36"/>
                </a:cubicBezTo>
                <a:cubicBezTo>
                  <a:pt x="3135" y="51"/>
                  <a:pt x="3148" y="63"/>
                  <a:pt x="3163" y="63"/>
                </a:cubicBezTo>
                <a:cubicBezTo>
                  <a:pt x="3181" y="63"/>
                  <a:pt x="3195" y="48"/>
                  <a:pt x="3195" y="31"/>
                </a:cubicBezTo>
                <a:cubicBezTo>
                  <a:pt x="3195" y="14"/>
                  <a:pt x="3181" y="0"/>
                  <a:pt x="31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111"/>
          <p:cNvSpPr/>
          <p:nvPr/>
        </p:nvSpPr>
        <p:spPr bwMode="auto">
          <a:xfrm>
            <a:off x="8930600" y="700198"/>
            <a:ext cx="2239963" cy="246063"/>
          </a:xfrm>
          <a:custGeom>
            <a:avLst/>
            <a:gdLst>
              <a:gd name="T0" fmla="*/ 1443 w 1467"/>
              <a:gd name="T1" fmla="*/ 114 h 161"/>
              <a:gd name="T2" fmla="*/ 1420 w 1467"/>
              <a:gd name="T3" fmla="*/ 134 h 161"/>
              <a:gd name="T4" fmla="*/ 612 w 1467"/>
              <a:gd name="T5" fmla="*/ 134 h 161"/>
              <a:gd name="T6" fmla="*/ 499 w 1467"/>
              <a:gd name="T7" fmla="*/ 21 h 161"/>
              <a:gd name="T8" fmla="*/ 47 w 1467"/>
              <a:gd name="T9" fmla="*/ 21 h 161"/>
              <a:gd name="T10" fmla="*/ 24 w 1467"/>
              <a:gd name="T11" fmla="*/ 0 h 161"/>
              <a:gd name="T12" fmla="*/ 0 w 1467"/>
              <a:gd name="T13" fmla="*/ 24 h 161"/>
              <a:gd name="T14" fmla="*/ 24 w 1467"/>
              <a:gd name="T15" fmla="*/ 48 h 161"/>
              <a:gd name="T16" fmla="*/ 47 w 1467"/>
              <a:gd name="T17" fmla="*/ 27 h 161"/>
              <a:gd name="T18" fmla="*/ 497 w 1467"/>
              <a:gd name="T19" fmla="*/ 27 h 161"/>
              <a:gd name="T20" fmla="*/ 610 w 1467"/>
              <a:gd name="T21" fmla="*/ 140 h 161"/>
              <a:gd name="T22" fmla="*/ 1420 w 1467"/>
              <a:gd name="T23" fmla="*/ 140 h 161"/>
              <a:gd name="T24" fmla="*/ 1443 w 1467"/>
              <a:gd name="T25" fmla="*/ 161 h 161"/>
              <a:gd name="T26" fmla="*/ 1467 w 1467"/>
              <a:gd name="T27" fmla="*/ 137 h 161"/>
              <a:gd name="T28" fmla="*/ 1443 w 1467"/>
              <a:gd name="T29" fmla="*/ 11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67" h="161">
                <a:moveTo>
                  <a:pt x="1443" y="114"/>
                </a:moveTo>
                <a:cubicBezTo>
                  <a:pt x="1431" y="114"/>
                  <a:pt x="1421" y="122"/>
                  <a:pt x="1420" y="134"/>
                </a:cubicBezTo>
                <a:cubicBezTo>
                  <a:pt x="612" y="134"/>
                  <a:pt x="612" y="134"/>
                  <a:pt x="612" y="134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9"/>
                  <a:pt x="36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6" y="48"/>
                  <a:pt x="46" y="39"/>
                  <a:pt x="47" y="27"/>
                </a:cubicBezTo>
                <a:cubicBezTo>
                  <a:pt x="497" y="27"/>
                  <a:pt x="497" y="27"/>
                  <a:pt x="497" y="27"/>
                </a:cubicBezTo>
                <a:cubicBezTo>
                  <a:pt x="610" y="140"/>
                  <a:pt x="610" y="140"/>
                  <a:pt x="610" y="140"/>
                </a:cubicBezTo>
                <a:cubicBezTo>
                  <a:pt x="1420" y="140"/>
                  <a:pt x="1420" y="140"/>
                  <a:pt x="1420" y="140"/>
                </a:cubicBezTo>
                <a:cubicBezTo>
                  <a:pt x="1421" y="152"/>
                  <a:pt x="1431" y="161"/>
                  <a:pt x="1443" y="161"/>
                </a:cubicBezTo>
                <a:cubicBezTo>
                  <a:pt x="1456" y="161"/>
                  <a:pt x="1467" y="150"/>
                  <a:pt x="1467" y="137"/>
                </a:cubicBezTo>
                <a:cubicBezTo>
                  <a:pt x="1467" y="124"/>
                  <a:pt x="1456" y="114"/>
                  <a:pt x="1443" y="1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六边形 108"/>
          <p:cNvSpPr/>
          <p:nvPr/>
        </p:nvSpPr>
        <p:spPr>
          <a:xfrm>
            <a:off x="3935548" y="1650043"/>
            <a:ext cx="3993593" cy="3442753"/>
          </a:xfrm>
          <a:prstGeom prst="hexagon">
            <a:avLst/>
          </a:prstGeom>
          <a:noFill/>
          <a:ln w="254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CN" sz="4400" dirty="0" smtClean="0"/>
              <a:t>THANKS</a:t>
            </a:r>
            <a:endParaRPr lang="en-US" altLang="zh-CN" sz="4400" dirty="0" smtClean="0"/>
          </a:p>
        </p:txBody>
      </p:sp>
      <p:grpSp>
        <p:nvGrpSpPr>
          <p:cNvPr id="110" name="组合 109"/>
          <p:cNvGrpSpPr/>
          <p:nvPr/>
        </p:nvGrpSpPr>
        <p:grpSpPr>
          <a:xfrm>
            <a:off x="2454590" y="2339955"/>
            <a:ext cx="6955508" cy="2062927"/>
            <a:chOff x="362294" y="1027791"/>
            <a:chExt cx="2752105" cy="881518"/>
          </a:xfrm>
        </p:grpSpPr>
        <p:sp>
          <p:nvSpPr>
            <p:cNvPr id="111" name="椭圆 110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77" t="-278" r="6884" b="1"/>
          <a:stretch>
            <a:fillRect/>
          </a:stretch>
        </p:blipFill>
        <p:spPr>
          <a:xfrm>
            <a:off x="5713" y="0"/>
            <a:ext cx="12186287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761" y="8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endCxn id="8" idx="0"/>
          </p:cNvCxnSpPr>
          <p:nvPr/>
        </p:nvCxnSpPr>
        <p:spPr>
          <a:xfrm flipH="1">
            <a:off x="1219937" y="0"/>
            <a:ext cx="2" cy="959370"/>
          </a:xfrm>
          <a:prstGeom prst="line">
            <a:avLst/>
          </a:prstGeom>
          <a:ln w="22225">
            <a:prstDash val="lgDash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8" idx="4"/>
            <a:endCxn id="12" idx="0"/>
          </p:cNvCxnSpPr>
          <p:nvPr/>
        </p:nvCxnSpPr>
        <p:spPr>
          <a:xfrm>
            <a:off x="1219937" y="1633927"/>
            <a:ext cx="0" cy="1079294"/>
          </a:xfrm>
          <a:prstGeom prst="line">
            <a:avLst/>
          </a:prstGeom>
          <a:ln w="22225">
            <a:prstDash val="lgDash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12" idx="4"/>
            <a:endCxn id="19" idx="0"/>
          </p:cNvCxnSpPr>
          <p:nvPr/>
        </p:nvCxnSpPr>
        <p:spPr>
          <a:xfrm flipH="1">
            <a:off x="1219936" y="3387778"/>
            <a:ext cx="1" cy="1080000"/>
          </a:xfrm>
          <a:prstGeom prst="line">
            <a:avLst/>
          </a:prstGeom>
          <a:ln w="22225">
            <a:prstDash val="lgDash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82658" y="959370"/>
            <a:ext cx="674557" cy="67455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zh-CN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82658" y="2713221"/>
            <a:ext cx="674557" cy="67455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endParaRPr lang="zh-CN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82657" y="4467778"/>
            <a:ext cx="674557" cy="67455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endParaRPr lang="zh-CN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直接连接符 21"/>
          <p:cNvCxnSpPr>
            <a:endCxn id="23" idx="0"/>
          </p:cNvCxnSpPr>
          <p:nvPr/>
        </p:nvCxnSpPr>
        <p:spPr>
          <a:xfrm flipH="1">
            <a:off x="7770637" y="0"/>
            <a:ext cx="4" cy="2922832"/>
          </a:xfrm>
          <a:prstGeom prst="line">
            <a:avLst/>
          </a:prstGeom>
          <a:ln w="22225">
            <a:prstDash val="lgDash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433358" y="2922832"/>
            <a:ext cx="674557" cy="67455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endParaRPr lang="zh-CN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31797" y="1065665"/>
            <a:ext cx="201930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组员介绍</a:t>
            </a:r>
            <a:endParaRPr lang="zh-CN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865176" y="2185920"/>
            <a:ext cx="5006714" cy="0"/>
          </a:xfrm>
          <a:prstGeom prst="line">
            <a:avLst/>
          </a:prstGeom>
          <a:ln w="6350" cap="rnd">
            <a:solidFill>
              <a:schemeClr val="accent1">
                <a:alpha val="40000"/>
              </a:schemeClr>
            </a:solidFill>
            <a:prstDash val="lgDash"/>
            <a:headEnd type="oval" w="med" len="sm"/>
            <a:tailEnd type="oval" w="med" len="sm"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924032" y="4055062"/>
            <a:ext cx="5006714" cy="0"/>
          </a:xfrm>
          <a:prstGeom prst="line">
            <a:avLst/>
          </a:prstGeom>
          <a:ln w="6350" cap="rnd">
            <a:solidFill>
              <a:schemeClr val="accent1">
                <a:alpha val="40000"/>
              </a:schemeClr>
            </a:solidFill>
            <a:prstDash val="lgDash"/>
            <a:headEnd type="oval" w="med" len="sm"/>
            <a:tailEnd type="oval" w="med" len="sm"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31796" y="2819942"/>
            <a:ext cx="431482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技术介绍和环境介绍</a:t>
            </a:r>
            <a:endParaRPr lang="zh-CN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84806" y="4574531"/>
            <a:ext cx="248031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OA</a:t>
            </a:r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系统介绍</a:t>
            </a:r>
            <a:endParaRPr lang="zh-CN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81370" y="2926362"/>
            <a:ext cx="110109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总结</a:t>
            </a:r>
            <a:endParaRPr lang="zh-CN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1" name="直接连接符 20"/>
          <p:cNvCxnSpPr>
            <a:stCxn id="23" idx="4"/>
          </p:cNvCxnSpPr>
          <p:nvPr/>
        </p:nvCxnSpPr>
        <p:spPr>
          <a:xfrm>
            <a:off x="7770637" y="3597389"/>
            <a:ext cx="0" cy="1604001"/>
          </a:xfrm>
          <a:prstGeom prst="line">
            <a:avLst/>
          </a:prstGeom>
          <a:ln w="6350">
            <a:solidFill>
              <a:schemeClr val="accent1">
                <a:alpha val="80000"/>
              </a:schemeClr>
            </a:solidFill>
            <a:prstDash val="lgDash"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108"/>
          <p:cNvSpPr/>
          <p:nvPr/>
        </p:nvSpPr>
        <p:spPr bwMode="auto">
          <a:xfrm>
            <a:off x="6503621" y="3893752"/>
            <a:ext cx="4878388" cy="896938"/>
          </a:xfrm>
          <a:custGeom>
            <a:avLst/>
            <a:gdLst>
              <a:gd name="T0" fmla="*/ 3132 w 3195"/>
              <a:gd name="T1" fmla="*/ 28 h 587"/>
              <a:gd name="T2" fmla="*/ 2597 w 3195"/>
              <a:gd name="T3" fmla="*/ 111 h 587"/>
              <a:gd name="T4" fmla="*/ 1785 w 3195"/>
              <a:gd name="T5" fmla="*/ 111 h 587"/>
              <a:gd name="T6" fmla="*/ 1407 w 3195"/>
              <a:gd name="T7" fmla="*/ 458 h 587"/>
              <a:gd name="T8" fmla="*/ 1358 w 3195"/>
              <a:gd name="T9" fmla="*/ 470 h 587"/>
              <a:gd name="T10" fmla="*/ 1338 w 3195"/>
              <a:gd name="T11" fmla="*/ 492 h 587"/>
              <a:gd name="T12" fmla="*/ 1291 w 3195"/>
              <a:gd name="T13" fmla="*/ 507 h 587"/>
              <a:gd name="T14" fmla="*/ 1265 w 3195"/>
              <a:gd name="T15" fmla="*/ 522 h 587"/>
              <a:gd name="T16" fmla="*/ 1214 w 3195"/>
              <a:gd name="T17" fmla="*/ 531 h 587"/>
              <a:gd name="T18" fmla="*/ 932 w 3195"/>
              <a:gd name="T19" fmla="*/ 579 h 587"/>
              <a:gd name="T20" fmla="*/ 396 w 3195"/>
              <a:gd name="T21" fmla="*/ 392 h 587"/>
              <a:gd name="T22" fmla="*/ 335 w 3195"/>
              <a:gd name="T23" fmla="*/ 379 h 587"/>
              <a:gd name="T24" fmla="*/ 303 w 3195"/>
              <a:gd name="T25" fmla="*/ 323 h 587"/>
              <a:gd name="T26" fmla="*/ 248 w 3195"/>
              <a:gd name="T27" fmla="*/ 305 h 587"/>
              <a:gd name="T28" fmla="*/ 227 w 3195"/>
              <a:gd name="T29" fmla="*/ 239 h 587"/>
              <a:gd name="T30" fmla="*/ 170 w 3195"/>
              <a:gd name="T31" fmla="*/ 223 h 587"/>
              <a:gd name="T32" fmla="*/ 79 w 3195"/>
              <a:gd name="T33" fmla="*/ 111 h 587"/>
              <a:gd name="T34" fmla="*/ 0 w 3195"/>
              <a:gd name="T35" fmla="*/ 111 h 587"/>
              <a:gd name="T36" fmla="*/ 84 w 3195"/>
              <a:gd name="T37" fmla="*/ 119 h 587"/>
              <a:gd name="T38" fmla="*/ 156 w 3195"/>
              <a:gd name="T39" fmla="*/ 270 h 587"/>
              <a:gd name="T40" fmla="*/ 215 w 3195"/>
              <a:gd name="T41" fmla="*/ 285 h 587"/>
              <a:gd name="T42" fmla="*/ 241 w 3195"/>
              <a:gd name="T43" fmla="*/ 311 h 587"/>
              <a:gd name="T44" fmla="*/ 283 w 3195"/>
              <a:gd name="T45" fmla="*/ 373 h 587"/>
              <a:gd name="T46" fmla="*/ 329 w 3195"/>
              <a:gd name="T47" fmla="*/ 386 h 587"/>
              <a:gd name="T48" fmla="*/ 376 w 3195"/>
              <a:gd name="T49" fmla="*/ 442 h 587"/>
              <a:gd name="T50" fmla="*/ 932 w 3195"/>
              <a:gd name="T51" fmla="*/ 587 h 587"/>
              <a:gd name="T52" fmla="*/ 1239 w 3195"/>
              <a:gd name="T53" fmla="*/ 559 h 587"/>
              <a:gd name="T54" fmla="*/ 1267 w 3195"/>
              <a:gd name="T55" fmla="*/ 530 h 587"/>
              <a:gd name="T56" fmla="*/ 1316 w 3195"/>
              <a:gd name="T57" fmla="*/ 534 h 587"/>
              <a:gd name="T58" fmla="*/ 1342 w 3195"/>
              <a:gd name="T59" fmla="*/ 500 h 587"/>
              <a:gd name="T60" fmla="*/ 1383 w 3195"/>
              <a:gd name="T61" fmla="*/ 497 h 587"/>
              <a:gd name="T62" fmla="*/ 1410 w 3195"/>
              <a:gd name="T63" fmla="*/ 466 h 587"/>
              <a:gd name="T64" fmla="*/ 1780 w 3195"/>
              <a:gd name="T65" fmla="*/ 119 h 587"/>
              <a:gd name="T66" fmla="*/ 2683 w 3195"/>
              <a:gd name="T67" fmla="*/ 36 h 587"/>
              <a:gd name="T68" fmla="*/ 3163 w 3195"/>
              <a:gd name="T69" fmla="*/ 63 h 587"/>
              <a:gd name="T70" fmla="*/ 3163 w 3195"/>
              <a:gd name="T7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95" h="587">
                <a:moveTo>
                  <a:pt x="3163" y="0"/>
                </a:moveTo>
                <a:cubicBezTo>
                  <a:pt x="3147" y="0"/>
                  <a:pt x="3133" y="12"/>
                  <a:pt x="3132" y="28"/>
                </a:cubicBezTo>
                <a:cubicBezTo>
                  <a:pt x="2680" y="28"/>
                  <a:pt x="2680" y="28"/>
                  <a:pt x="2680" y="28"/>
                </a:cubicBezTo>
                <a:cubicBezTo>
                  <a:pt x="2597" y="111"/>
                  <a:pt x="2597" y="111"/>
                  <a:pt x="2597" y="111"/>
                </a:cubicBezTo>
                <a:cubicBezTo>
                  <a:pt x="1785" y="111"/>
                  <a:pt x="1785" y="111"/>
                  <a:pt x="1785" y="111"/>
                </a:cubicBezTo>
                <a:cubicBezTo>
                  <a:pt x="1785" y="111"/>
                  <a:pt x="1785" y="111"/>
                  <a:pt x="1785" y="111"/>
                </a:cubicBezTo>
                <a:cubicBezTo>
                  <a:pt x="1775" y="111"/>
                  <a:pt x="1775" y="111"/>
                  <a:pt x="1775" y="111"/>
                </a:cubicBezTo>
                <a:cubicBezTo>
                  <a:pt x="1684" y="256"/>
                  <a:pt x="1558" y="376"/>
                  <a:pt x="1407" y="458"/>
                </a:cubicBezTo>
                <a:cubicBezTo>
                  <a:pt x="1403" y="450"/>
                  <a:pt x="1395" y="444"/>
                  <a:pt x="1385" y="444"/>
                </a:cubicBezTo>
                <a:cubicBezTo>
                  <a:pt x="1370" y="444"/>
                  <a:pt x="1358" y="455"/>
                  <a:pt x="1358" y="470"/>
                </a:cubicBezTo>
                <a:cubicBezTo>
                  <a:pt x="1358" y="474"/>
                  <a:pt x="1359" y="478"/>
                  <a:pt x="1361" y="482"/>
                </a:cubicBezTo>
                <a:cubicBezTo>
                  <a:pt x="1353" y="486"/>
                  <a:pt x="1346" y="489"/>
                  <a:pt x="1338" y="492"/>
                </a:cubicBezTo>
                <a:cubicBezTo>
                  <a:pt x="1334" y="486"/>
                  <a:pt x="1326" y="481"/>
                  <a:pt x="1318" y="481"/>
                </a:cubicBezTo>
                <a:cubicBezTo>
                  <a:pt x="1303" y="481"/>
                  <a:pt x="1291" y="492"/>
                  <a:pt x="1291" y="507"/>
                </a:cubicBezTo>
                <a:cubicBezTo>
                  <a:pt x="1291" y="509"/>
                  <a:pt x="1291" y="510"/>
                  <a:pt x="1291" y="512"/>
                </a:cubicBezTo>
                <a:cubicBezTo>
                  <a:pt x="1282" y="516"/>
                  <a:pt x="1273" y="519"/>
                  <a:pt x="1265" y="522"/>
                </a:cubicBezTo>
                <a:cubicBezTo>
                  <a:pt x="1261" y="513"/>
                  <a:pt x="1252" y="506"/>
                  <a:pt x="1241" y="506"/>
                </a:cubicBezTo>
                <a:cubicBezTo>
                  <a:pt x="1227" y="505"/>
                  <a:pt x="1214" y="517"/>
                  <a:pt x="1214" y="531"/>
                </a:cubicBezTo>
                <a:cubicBezTo>
                  <a:pt x="1214" y="534"/>
                  <a:pt x="1214" y="536"/>
                  <a:pt x="1215" y="538"/>
                </a:cubicBezTo>
                <a:cubicBezTo>
                  <a:pt x="1125" y="565"/>
                  <a:pt x="1030" y="579"/>
                  <a:pt x="932" y="579"/>
                </a:cubicBezTo>
                <a:cubicBezTo>
                  <a:pt x="735" y="579"/>
                  <a:pt x="551" y="521"/>
                  <a:pt x="396" y="422"/>
                </a:cubicBezTo>
                <a:cubicBezTo>
                  <a:pt x="400" y="413"/>
                  <a:pt x="401" y="402"/>
                  <a:pt x="396" y="392"/>
                </a:cubicBezTo>
                <a:cubicBezTo>
                  <a:pt x="388" y="372"/>
                  <a:pt x="366" y="363"/>
                  <a:pt x="346" y="372"/>
                </a:cubicBezTo>
                <a:cubicBezTo>
                  <a:pt x="342" y="373"/>
                  <a:pt x="338" y="376"/>
                  <a:pt x="335" y="379"/>
                </a:cubicBezTo>
                <a:cubicBezTo>
                  <a:pt x="324" y="371"/>
                  <a:pt x="313" y="363"/>
                  <a:pt x="303" y="354"/>
                </a:cubicBezTo>
                <a:cubicBezTo>
                  <a:pt x="307" y="344"/>
                  <a:pt x="308" y="333"/>
                  <a:pt x="303" y="323"/>
                </a:cubicBezTo>
                <a:cubicBezTo>
                  <a:pt x="295" y="303"/>
                  <a:pt x="272" y="294"/>
                  <a:pt x="253" y="303"/>
                </a:cubicBezTo>
                <a:cubicBezTo>
                  <a:pt x="251" y="303"/>
                  <a:pt x="249" y="304"/>
                  <a:pt x="248" y="305"/>
                </a:cubicBezTo>
                <a:cubicBezTo>
                  <a:pt x="239" y="297"/>
                  <a:pt x="230" y="288"/>
                  <a:pt x="221" y="279"/>
                </a:cubicBezTo>
                <a:cubicBezTo>
                  <a:pt x="230" y="268"/>
                  <a:pt x="232" y="253"/>
                  <a:pt x="227" y="239"/>
                </a:cubicBezTo>
                <a:cubicBezTo>
                  <a:pt x="218" y="220"/>
                  <a:pt x="196" y="211"/>
                  <a:pt x="176" y="219"/>
                </a:cubicBezTo>
                <a:cubicBezTo>
                  <a:pt x="174" y="220"/>
                  <a:pt x="172" y="221"/>
                  <a:pt x="170" y="223"/>
                </a:cubicBezTo>
                <a:cubicBezTo>
                  <a:pt x="141" y="187"/>
                  <a:pt x="114" y="150"/>
                  <a:pt x="89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108" y="157"/>
                  <a:pt x="134" y="193"/>
                  <a:pt x="163" y="228"/>
                </a:cubicBezTo>
                <a:cubicBezTo>
                  <a:pt x="153" y="239"/>
                  <a:pt x="150" y="255"/>
                  <a:pt x="156" y="270"/>
                </a:cubicBezTo>
                <a:cubicBezTo>
                  <a:pt x="164" y="289"/>
                  <a:pt x="187" y="298"/>
                  <a:pt x="206" y="290"/>
                </a:cubicBezTo>
                <a:cubicBezTo>
                  <a:pt x="209" y="288"/>
                  <a:pt x="212" y="287"/>
                  <a:pt x="215" y="285"/>
                </a:cubicBezTo>
                <a:cubicBezTo>
                  <a:pt x="218" y="288"/>
                  <a:pt x="221" y="291"/>
                  <a:pt x="224" y="294"/>
                </a:cubicBezTo>
                <a:cubicBezTo>
                  <a:pt x="229" y="299"/>
                  <a:pt x="235" y="305"/>
                  <a:pt x="241" y="311"/>
                </a:cubicBezTo>
                <a:cubicBezTo>
                  <a:pt x="230" y="321"/>
                  <a:pt x="226" y="338"/>
                  <a:pt x="233" y="353"/>
                </a:cubicBezTo>
                <a:cubicBezTo>
                  <a:pt x="241" y="372"/>
                  <a:pt x="264" y="381"/>
                  <a:pt x="283" y="373"/>
                </a:cubicBezTo>
                <a:cubicBezTo>
                  <a:pt x="289" y="370"/>
                  <a:pt x="294" y="366"/>
                  <a:pt x="298" y="361"/>
                </a:cubicBezTo>
                <a:cubicBezTo>
                  <a:pt x="308" y="370"/>
                  <a:pt x="319" y="378"/>
                  <a:pt x="329" y="386"/>
                </a:cubicBezTo>
                <a:cubicBezTo>
                  <a:pt x="322" y="396"/>
                  <a:pt x="321" y="410"/>
                  <a:pt x="326" y="422"/>
                </a:cubicBezTo>
                <a:cubicBezTo>
                  <a:pt x="334" y="441"/>
                  <a:pt x="357" y="450"/>
                  <a:pt x="376" y="442"/>
                </a:cubicBezTo>
                <a:cubicBezTo>
                  <a:pt x="383" y="439"/>
                  <a:pt x="388" y="435"/>
                  <a:pt x="392" y="430"/>
                </a:cubicBezTo>
                <a:cubicBezTo>
                  <a:pt x="552" y="532"/>
                  <a:pt x="738" y="587"/>
                  <a:pt x="932" y="587"/>
                </a:cubicBezTo>
                <a:cubicBezTo>
                  <a:pt x="1030" y="587"/>
                  <a:pt x="1126" y="573"/>
                  <a:pt x="1218" y="546"/>
                </a:cubicBezTo>
                <a:cubicBezTo>
                  <a:pt x="1222" y="553"/>
                  <a:pt x="1230" y="558"/>
                  <a:pt x="1239" y="559"/>
                </a:cubicBezTo>
                <a:cubicBezTo>
                  <a:pt x="1254" y="559"/>
                  <a:pt x="1266" y="548"/>
                  <a:pt x="1267" y="533"/>
                </a:cubicBezTo>
                <a:cubicBezTo>
                  <a:pt x="1267" y="532"/>
                  <a:pt x="1267" y="531"/>
                  <a:pt x="1267" y="530"/>
                </a:cubicBezTo>
                <a:cubicBezTo>
                  <a:pt x="1276" y="527"/>
                  <a:pt x="1285" y="524"/>
                  <a:pt x="1294" y="520"/>
                </a:cubicBezTo>
                <a:cubicBezTo>
                  <a:pt x="1298" y="528"/>
                  <a:pt x="1307" y="534"/>
                  <a:pt x="1316" y="534"/>
                </a:cubicBezTo>
                <a:cubicBezTo>
                  <a:pt x="1331" y="534"/>
                  <a:pt x="1343" y="523"/>
                  <a:pt x="1343" y="508"/>
                </a:cubicBezTo>
                <a:cubicBezTo>
                  <a:pt x="1343" y="505"/>
                  <a:pt x="1343" y="503"/>
                  <a:pt x="1342" y="500"/>
                </a:cubicBezTo>
                <a:cubicBezTo>
                  <a:pt x="1350" y="496"/>
                  <a:pt x="1358" y="493"/>
                  <a:pt x="1366" y="489"/>
                </a:cubicBezTo>
                <a:cubicBezTo>
                  <a:pt x="1370" y="494"/>
                  <a:pt x="1376" y="497"/>
                  <a:pt x="1383" y="497"/>
                </a:cubicBezTo>
                <a:cubicBezTo>
                  <a:pt x="1398" y="497"/>
                  <a:pt x="1410" y="486"/>
                  <a:pt x="1410" y="471"/>
                </a:cubicBezTo>
                <a:cubicBezTo>
                  <a:pt x="1411" y="470"/>
                  <a:pt x="1410" y="468"/>
                  <a:pt x="1410" y="466"/>
                </a:cubicBezTo>
                <a:cubicBezTo>
                  <a:pt x="1494" y="421"/>
                  <a:pt x="1571" y="363"/>
                  <a:pt x="1641" y="294"/>
                </a:cubicBezTo>
                <a:cubicBezTo>
                  <a:pt x="1694" y="240"/>
                  <a:pt x="1741" y="182"/>
                  <a:pt x="1780" y="119"/>
                </a:cubicBezTo>
                <a:cubicBezTo>
                  <a:pt x="2600" y="119"/>
                  <a:pt x="2600" y="119"/>
                  <a:pt x="2600" y="119"/>
                </a:cubicBezTo>
                <a:cubicBezTo>
                  <a:pt x="2683" y="36"/>
                  <a:pt x="2683" y="36"/>
                  <a:pt x="2683" y="36"/>
                </a:cubicBezTo>
                <a:cubicBezTo>
                  <a:pt x="3132" y="36"/>
                  <a:pt x="3132" y="36"/>
                  <a:pt x="3132" y="36"/>
                </a:cubicBezTo>
                <a:cubicBezTo>
                  <a:pt x="3135" y="51"/>
                  <a:pt x="3148" y="63"/>
                  <a:pt x="3163" y="63"/>
                </a:cubicBezTo>
                <a:cubicBezTo>
                  <a:pt x="3181" y="63"/>
                  <a:pt x="3195" y="48"/>
                  <a:pt x="3195" y="31"/>
                </a:cubicBezTo>
                <a:cubicBezTo>
                  <a:pt x="3195" y="14"/>
                  <a:pt x="3181" y="0"/>
                  <a:pt x="31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09"/>
          <p:cNvSpPr/>
          <p:nvPr/>
        </p:nvSpPr>
        <p:spPr bwMode="auto">
          <a:xfrm>
            <a:off x="8873574" y="1711691"/>
            <a:ext cx="2368550" cy="436563"/>
          </a:xfrm>
          <a:custGeom>
            <a:avLst/>
            <a:gdLst>
              <a:gd name="T0" fmla="*/ 1510 w 1551"/>
              <a:gd name="T1" fmla="*/ 227 h 286"/>
              <a:gd name="T2" fmla="*/ 1475 w 1551"/>
              <a:gd name="T3" fmla="*/ 154 h 286"/>
              <a:gd name="T4" fmla="*/ 1446 w 1551"/>
              <a:gd name="T5" fmla="*/ 147 h 286"/>
              <a:gd name="T6" fmla="*/ 1434 w 1551"/>
              <a:gd name="T7" fmla="*/ 135 h 286"/>
              <a:gd name="T8" fmla="*/ 1413 w 1551"/>
              <a:gd name="T9" fmla="*/ 104 h 286"/>
              <a:gd name="T10" fmla="*/ 1391 w 1551"/>
              <a:gd name="T11" fmla="*/ 98 h 286"/>
              <a:gd name="T12" fmla="*/ 1368 w 1551"/>
              <a:gd name="T13" fmla="*/ 71 h 286"/>
              <a:gd name="T14" fmla="*/ 1098 w 1551"/>
              <a:gd name="T15" fmla="*/ 0 h 286"/>
              <a:gd name="T16" fmla="*/ 949 w 1551"/>
              <a:gd name="T17" fmla="*/ 14 h 286"/>
              <a:gd name="T18" fmla="*/ 936 w 1551"/>
              <a:gd name="T19" fmla="*/ 28 h 286"/>
              <a:gd name="T20" fmla="*/ 912 w 1551"/>
              <a:gd name="T21" fmla="*/ 26 h 286"/>
              <a:gd name="T22" fmla="*/ 899 w 1551"/>
              <a:gd name="T23" fmla="*/ 43 h 286"/>
              <a:gd name="T24" fmla="*/ 879 w 1551"/>
              <a:gd name="T25" fmla="*/ 44 h 286"/>
              <a:gd name="T26" fmla="*/ 866 w 1551"/>
              <a:gd name="T27" fmla="*/ 59 h 286"/>
              <a:gd name="T28" fmla="*/ 687 w 1551"/>
              <a:gd name="T29" fmla="*/ 227 h 286"/>
              <a:gd name="T30" fmla="*/ 248 w 1551"/>
              <a:gd name="T31" fmla="*/ 268 h 286"/>
              <a:gd name="T32" fmla="*/ 15 w 1551"/>
              <a:gd name="T33" fmla="*/ 255 h 286"/>
              <a:gd name="T34" fmla="*/ 15 w 1551"/>
              <a:gd name="T35" fmla="*/ 286 h 286"/>
              <a:gd name="T36" fmla="*/ 250 w 1551"/>
              <a:gd name="T37" fmla="*/ 272 h 286"/>
              <a:gd name="T38" fmla="*/ 684 w 1551"/>
              <a:gd name="T39" fmla="*/ 231 h 286"/>
              <a:gd name="T40" fmla="*/ 689 w 1551"/>
              <a:gd name="T41" fmla="*/ 231 h 286"/>
              <a:gd name="T42" fmla="*/ 878 w 1551"/>
              <a:gd name="T43" fmla="*/ 70 h 286"/>
              <a:gd name="T44" fmla="*/ 890 w 1551"/>
              <a:gd name="T45" fmla="*/ 51 h 286"/>
              <a:gd name="T46" fmla="*/ 911 w 1551"/>
              <a:gd name="T47" fmla="*/ 52 h 286"/>
              <a:gd name="T48" fmla="*/ 924 w 1551"/>
              <a:gd name="T49" fmla="*/ 37 h 286"/>
              <a:gd name="T50" fmla="*/ 948 w 1551"/>
              <a:gd name="T51" fmla="*/ 40 h 286"/>
              <a:gd name="T52" fmla="*/ 961 w 1551"/>
              <a:gd name="T53" fmla="*/ 24 h 286"/>
              <a:gd name="T54" fmla="*/ 1358 w 1551"/>
              <a:gd name="T55" fmla="*/ 80 h 286"/>
              <a:gd name="T56" fmla="*/ 1383 w 1551"/>
              <a:gd name="T57" fmla="*/ 105 h 286"/>
              <a:gd name="T58" fmla="*/ 1404 w 1551"/>
              <a:gd name="T59" fmla="*/ 114 h 286"/>
              <a:gd name="T60" fmla="*/ 1428 w 1551"/>
              <a:gd name="T61" fmla="*/ 138 h 286"/>
              <a:gd name="T62" fmla="*/ 1443 w 1551"/>
              <a:gd name="T63" fmla="*/ 150 h 286"/>
              <a:gd name="T64" fmla="*/ 1465 w 1551"/>
              <a:gd name="T65" fmla="*/ 179 h 286"/>
              <a:gd name="T66" fmla="*/ 1507 w 1551"/>
              <a:gd name="T67" fmla="*/ 231 h 286"/>
              <a:gd name="T68" fmla="*/ 1512 w 1551"/>
              <a:gd name="T69" fmla="*/ 231 h 286"/>
              <a:gd name="T70" fmla="*/ 1551 w 1551"/>
              <a:gd name="T71" fmla="*/ 227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1" h="286">
                <a:moveTo>
                  <a:pt x="1551" y="227"/>
                </a:moveTo>
                <a:cubicBezTo>
                  <a:pt x="1510" y="227"/>
                  <a:pt x="1510" y="227"/>
                  <a:pt x="1510" y="227"/>
                </a:cubicBezTo>
                <a:cubicBezTo>
                  <a:pt x="1498" y="209"/>
                  <a:pt x="1485" y="191"/>
                  <a:pt x="1471" y="175"/>
                </a:cubicBezTo>
                <a:cubicBezTo>
                  <a:pt x="1476" y="169"/>
                  <a:pt x="1478" y="162"/>
                  <a:pt x="1475" y="154"/>
                </a:cubicBezTo>
                <a:cubicBezTo>
                  <a:pt x="1471" y="145"/>
                  <a:pt x="1460" y="141"/>
                  <a:pt x="1450" y="145"/>
                </a:cubicBezTo>
                <a:cubicBezTo>
                  <a:pt x="1449" y="145"/>
                  <a:pt x="1448" y="146"/>
                  <a:pt x="1446" y="147"/>
                </a:cubicBezTo>
                <a:cubicBezTo>
                  <a:pt x="1445" y="146"/>
                  <a:pt x="1443" y="144"/>
                  <a:pt x="1442" y="143"/>
                </a:cubicBezTo>
                <a:cubicBezTo>
                  <a:pt x="1439" y="140"/>
                  <a:pt x="1436" y="137"/>
                  <a:pt x="1434" y="135"/>
                </a:cubicBezTo>
                <a:cubicBezTo>
                  <a:pt x="1439" y="129"/>
                  <a:pt x="1441" y="121"/>
                  <a:pt x="1438" y="114"/>
                </a:cubicBezTo>
                <a:cubicBezTo>
                  <a:pt x="1434" y="105"/>
                  <a:pt x="1423" y="100"/>
                  <a:pt x="1413" y="104"/>
                </a:cubicBezTo>
                <a:cubicBezTo>
                  <a:pt x="1410" y="106"/>
                  <a:pt x="1408" y="108"/>
                  <a:pt x="1406" y="110"/>
                </a:cubicBezTo>
                <a:cubicBezTo>
                  <a:pt x="1401" y="106"/>
                  <a:pt x="1396" y="102"/>
                  <a:pt x="1391" y="98"/>
                </a:cubicBezTo>
                <a:cubicBezTo>
                  <a:pt x="1394" y="93"/>
                  <a:pt x="1395" y="86"/>
                  <a:pt x="1392" y="81"/>
                </a:cubicBezTo>
                <a:cubicBezTo>
                  <a:pt x="1388" y="71"/>
                  <a:pt x="1377" y="67"/>
                  <a:pt x="1368" y="71"/>
                </a:cubicBezTo>
                <a:cubicBezTo>
                  <a:pt x="1365" y="72"/>
                  <a:pt x="1362" y="74"/>
                  <a:pt x="1360" y="77"/>
                </a:cubicBezTo>
                <a:cubicBezTo>
                  <a:pt x="1283" y="27"/>
                  <a:pt x="1193" y="0"/>
                  <a:pt x="1098" y="0"/>
                </a:cubicBezTo>
                <a:cubicBezTo>
                  <a:pt x="1051" y="0"/>
                  <a:pt x="1004" y="7"/>
                  <a:pt x="960" y="20"/>
                </a:cubicBezTo>
                <a:cubicBezTo>
                  <a:pt x="957" y="17"/>
                  <a:pt x="953" y="14"/>
                  <a:pt x="949" y="14"/>
                </a:cubicBezTo>
                <a:cubicBezTo>
                  <a:pt x="942" y="14"/>
                  <a:pt x="936" y="20"/>
                  <a:pt x="936" y="27"/>
                </a:cubicBezTo>
                <a:cubicBezTo>
                  <a:pt x="936" y="27"/>
                  <a:pt x="936" y="27"/>
                  <a:pt x="936" y="28"/>
                </a:cubicBezTo>
                <a:cubicBezTo>
                  <a:pt x="931" y="30"/>
                  <a:pt x="927" y="31"/>
                  <a:pt x="923" y="33"/>
                </a:cubicBezTo>
                <a:cubicBezTo>
                  <a:pt x="920" y="29"/>
                  <a:pt x="916" y="26"/>
                  <a:pt x="912" y="26"/>
                </a:cubicBezTo>
                <a:cubicBezTo>
                  <a:pt x="905" y="26"/>
                  <a:pt x="899" y="32"/>
                  <a:pt x="899" y="39"/>
                </a:cubicBezTo>
                <a:cubicBezTo>
                  <a:pt x="899" y="40"/>
                  <a:pt x="899" y="41"/>
                  <a:pt x="899" y="43"/>
                </a:cubicBezTo>
                <a:cubicBezTo>
                  <a:pt x="895" y="44"/>
                  <a:pt x="892" y="46"/>
                  <a:pt x="888" y="48"/>
                </a:cubicBezTo>
                <a:cubicBezTo>
                  <a:pt x="886" y="46"/>
                  <a:pt x="883" y="44"/>
                  <a:pt x="879" y="44"/>
                </a:cubicBezTo>
                <a:cubicBezTo>
                  <a:pt x="872" y="44"/>
                  <a:pt x="866" y="50"/>
                  <a:pt x="866" y="57"/>
                </a:cubicBezTo>
                <a:cubicBezTo>
                  <a:pt x="866" y="57"/>
                  <a:pt x="866" y="58"/>
                  <a:pt x="866" y="59"/>
                </a:cubicBezTo>
                <a:cubicBezTo>
                  <a:pt x="826" y="81"/>
                  <a:pt x="788" y="109"/>
                  <a:pt x="754" y="143"/>
                </a:cubicBezTo>
                <a:cubicBezTo>
                  <a:pt x="728" y="169"/>
                  <a:pt x="706" y="197"/>
                  <a:pt x="687" y="227"/>
                </a:cubicBezTo>
                <a:cubicBezTo>
                  <a:pt x="289" y="227"/>
                  <a:pt x="289" y="227"/>
                  <a:pt x="289" y="227"/>
                </a:cubicBezTo>
                <a:cubicBezTo>
                  <a:pt x="248" y="268"/>
                  <a:pt x="248" y="268"/>
                  <a:pt x="248" y="268"/>
                </a:cubicBezTo>
                <a:cubicBezTo>
                  <a:pt x="30" y="268"/>
                  <a:pt x="30" y="268"/>
                  <a:pt x="30" y="268"/>
                </a:cubicBezTo>
                <a:cubicBezTo>
                  <a:pt x="29" y="260"/>
                  <a:pt x="23" y="255"/>
                  <a:pt x="15" y="255"/>
                </a:cubicBezTo>
                <a:cubicBezTo>
                  <a:pt x="7" y="255"/>
                  <a:pt x="0" y="262"/>
                  <a:pt x="0" y="270"/>
                </a:cubicBezTo>
                <a:cubicBezTo>
                  <a:pt x="0" y="279"/>
                  <a:pt x="7" y="286"/>
                  <a:pt x="15" y="286"/>
                </a:cubicBezTo>
                <a:cubicBezTo>
                  <a:pt x="23" y="286"/>
                  <a:pt x="30" y="279"/>
                  <a:pt x="31" y="272"/>
                </a:cubicBezTo>
                <a:cubicBezTo>
                  <a:pt x="250" y="272"/>
                  <a:pt x="250" y="272"/>
                  <a:pt x="250" y="272"/>
                </a:cubicBezTo>
                <a:cubicBezTo>
                  <a:pt x="290" y="231"/>
                  <a:pt x="290" y="231"/>
                  <a:pt x="290" y="231"/>
                </a:cubicBezTo>
                <a:cubicBezTo>
                  <a:pt x="684" y="231"/>
                  <a:pt x="684" y="231"/>
                  <a:pt x="684" y="231"/>
                </a:cubicBezTo>
                <a:cubicBezTo>
                  <a:pt x="684" y="231"/>
                  <a:pt x="684" y="231"/>
                  <a:pt x="684" y="231"/>
                </a:cubicBezTo>
                <a:cubicBezTo>
                  <a:pt x="689" y="231"/>
                  <a:pt x="689" y="231"/>
                  <a:pt x="689" y="231"/>
                </a:cubicBezTo>
                <a:cubicBezTo>
                  <a:pt x="733" y="161"/>
                  <a:pt x="795" y="103"/>
                  <a:pt x="868" y="63"/>
                </a:cubicBezTo>
                <a:cubicBezTo>
                  <a:pt x="870" y="67"/>
                  <a:pt x="874" y="70"/>
                  <a:pt x="878" y="70"/>
                </a:cubicBezTo>
                <a:cubicBezTo>
                  <a:pt x="885" y="70"/>
                  <a:pt x="891" y="64"/>
                  <a:pt x="892" y="57"/>
                </a:cubicBezTo>
                <a:cubicBezTo>
                  <a:pt x="892" y="55"/>
                  <a:pt x="891" y="53"/>
                  <a:pt x="890" y="51"/>
                </a:cubicBezTo>
                <a:cubicBezTo>
                  <a:pt x="894" y="50"/>
                  <a:pt x="897" y="48"/>
                  <a:pt x="901" y="46"/>
                </a:cubicBezTo>
                <a:cubicBezTo>
                  <a:pt x="903" y="50"/>
                  <a:pt x="907" y="52"/>
                  <a:pt x="911" y="52"/>
                </a:cubicBezTo>
                <a:cubicBezTo>
                  <a:pt x="918" y="52"/>
                  <a:pt x="924" y="46"/>
                  <a:pt x="924" y="39"/>
                </a:cubicBezTo>
                <a:cubicBezTo>
                  <a:pt x="924" y="38"/>
                  <a:pt x="924" y="38"/>
                  <a:pt x="924" y="37"/>
                </a:cubicBezTo>
                <a:cubicBezTo>
                  <a:pt x="928" y="35"/>
                  <a:pt x="933" y="34"/>
                  <a:pt x="937" y="32"/>
                </a:cubicBezTo>
                <a:cubicBezTo>
                  <a:pt x="939" y="36"/>
                  <a:pt x="943" y="40"/>
                  <a:pt x="948" y="40"/>
                </a:cubicBezTo>
                <a:cubicBezTo>
                  <a:pt x="955" y="40"/>
                  <a:pt x="961" y="34"/>
                  <a:pt x="961" y="27"/>
                </a:cubicBezTo>
                <a:cubicBezTo>
                  <a:pt x="961" y="26"/>
                  <a:pt x="961" y="25"/>
                  <a:pt x="961" y="24"/>
                </a:cubicBezTo>
                <a:cubicBezTo>
                  <a:pt x="1005" y="11"/>
                  <a:pt x="1051" y="4"/>
                  <a:pt x="1098" y="4"/>
                </a:cubicBezTo>
                <a:cubicBezTo>
                  <a:pt x="1194" y="4"/>
                  <a:pt x="1283" y="32"/>
                  <a:pt x="1358" y="80"/>
                </a:cubicBezTo>
                <a:cubicBezTo>
                  <a:pt x="1356" y="85"/>
                  <a:pt x="1356" y="90"/>
                  <a:pt x="1358" y="95"/>
                </a:cubicBezTo>
                <a:cubicBezTo>
                  <a:pt x="1362" y="105"/>
                  <a:pt x="1373" y="109"/>
                  <a:pt x="1383" y="105"/>
                </a:cubicBezTo>
                <a:cubicBezTo>
                  <a:pt x="1385" y="104"/>
                  <a:pt x="1387" y="103"/>
                  <a:pt x="1388" y="101"/>
                </a:cubicBezTo>
                <a:cubicBezTo>
                  <a:pt x="1393" y="105"/>
                  <a:pt x="1399" y="109"/>
                  <a:pt x="1404" y="114"/>
                </a:cubicBezTo>
                <a:cubicBezTo>
                  <a:pt x="1402" y="118"/>
                  <a:pt x="1401" y="124"/>
                  <a:pt x="1403" y="129"/>
                </a:cubicBezTo>
                <a:cubicBezTo>
                  <a:pt x="1407" y="138"/>
                  <a:pt x="1418" y="143"/>
                  <a:pt x="1428" y="138"/>
                </a:cubicBezTo>
                <a:cubicBezTo>
                  <a:pt x="1429" y="138"/>
                  <a:pt x="1430" y="138"/>
                  <a:pt x="1430" y="137"/>
                </a:cubicBezTo>
                <a:cubicBezTo>
                  <a:pt x="1435" y="141"/>
                  <a:pt x="1439" y="146"/>
                  <a:pt x="1443" y="150"/>
                </a:cubicBezTo>
                <a:cubicBezTo>
                  <a:pt x="1439" y="155"/>
                  <a:pt x="1438" y="163"/>
                  <a:pt x="1441" y="169"/>
                </a:cubicBezTo>
                <a:cubicBezTo>
                  <a:pt x="1445" y="179"/>
                  <a:pt x="1456" y="183"/>
                  <a:pt x="1465" y="179"/>
                </a:cubicBezTo>
                <a:cubicBezTo>
                  <a:pt x="1466" y="178"/>
                  <a:pt x="1467" y="178"/>
                  <a:pt x="1468" y="177"/>
                </a:cubicBezTo>
                <a:cubicBezTo>
                  <a:pt x="1482" y="194"/>
                  <a:pt x="1495" y="212"/>
                  <a:pt x="1507" y="231"/>
                </a:cubicBezTo>
                <a:cubicBezTo>
                  <a:pt x="1512" y="231"/>
                  <a:pt x="1512" y="231"/>
                  <a:pt x="1512" y="231"/>
                </a:cubicBezTo>
                <a:cubicBezTo>
                  <a:pt x="1512" y="231"/>
                  <a:pt x="1512" y="231"/>
                  <a:pt x="1512" y="231"/>
                </a:cubicBezTo>
                <a:cubicBezTo>
                  <a:pt x="1551" y="231"/>
                  <a:pt x="1551" y="231"/>
                  <a:pt x="1551" y="231"/>
                </a:cubicBezTo>
                <a:lnTo>
                  <a:pt x="1551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110"/>
          <p:cNvSpPr/>
          <p:nvPr/>
        </p:nvSpPr>
        <p:spPr bwMode="auto">
          <a:xfrm>
            <a:off x="9494286" y="1840278"/>
            <a:ext cx="1592263" cy="315913"/>
          </a:xfrm>
          <a:custGeom>
            <a:avLst/>
            <a:gdLst>
              <a:gd name="T0" fmla="*/ 985 w 1043"/>
              <a:gd name="T1" fmla="*/ 119 h 207"/>
              <a:gd name="T2" fmla="*/ 699 w 1043"/>
              <a:gd name="T3" fmla="*/ 0 h 207"/>
              <a:gd name="T4" fmla="*/ 412 w 1043"/>
              <a:gd name="T5" fmla="*/ 119 h 207"/>
              <a:gd name="T6" fmla="*/ 356 w 1043"/>
              <a:gd name="T7" fmla="*/ 189 h 207"/>
              <a:gd name="T8" fmla="*/ 31 w 1043"/>
              <a:gd name="T9" fmla="*/ 189 h 207"/>
              <a:gd name="T10" fmla="*/ 15 w 1043"/>
              <a:gd name="T11" fmla="*/ 176 h 207"/>
              <a:gd name="T12" fmla="*/ 0 w 1043"/>
              <a:gd name="T13" fmla="*/ 191 h 207"/>
              <a:gd name="T14" fmla="*/ 15 w 1043"/>
              <a:gd name="T15" fmla="*/ 207 h 207"/>
              <a:gd name="T16" fmla="*/ 31 w 1043"/>
              <a:gd name="T17" fmla="*/ 192 h 207"/>
              <a:gd name="T18" fmla="*/ 354 w 1043"/>
              <a:gd name="T19" fmla="*/ 192 h 207"/>
              <a:gd name="T20" fmla="*/ 354 w 1043"/>
              <a:gd name="T21" fmla="*/ 192 h 207"/>
              <a:gd name="T22" fmla="*/ 358 w 1043"/>
              <a:gd name="T23" fmla="*/ 192 h 207"/>
              <a:gd name="T24" fmla="*/ 699 w 1043"/>
              <a:gd name="T25" fmla="*/ 4 h 207"/>
              <a:gd name="T26" fmla="*/ 1039 w 1043"/>
              <a:gd name="T27" fmla="*/ 192 h 207"/>
              <a:gd name="T28" fmla="*/ 1043 w 1043"/>
              <a:gd name="T29" fmla="*/ 192 h 207"/>
              <a:gd name="T30" fmla="*/ 985 w 1043"/>
              <a:gd name="T31" fmla="*/ 119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3" h="207">
                <a:moveTo>
                  <a:pt x="985" y="119"/>
                </a:moveTo>
                <a:cubicBezTo>
                  <a:pt x="908" y="42"/>
                  <a:pt x="807" y="0"/>
                  <a:pt x="699" y="0"/>
                </a:cubicBezTo>
                <a:cubicBezTo>
                  <a:pt x="590" y="0"/>
                  <a:pt x="489" y="42"/>
                  <a:pt x="412" y="119"/>
                </a:cubicBezTo>
                <a:cubicBezTo>
                  <a:pt x="391" y="140"/>
                  <a:pt x="372" y="164"/>
                  <a:pt x="356" y="189"/>
                </a:cubicBezTo>
                <a:cubicBezTo>
                  <a:pt x="31" y="189"/>
                  <a:pt x="31" y="189"/>
                  <a:pt x="31" y="189"/>
                </a:cubicBezTo>
                <a:cubicBezTo>
                  <a:pt x="30" y="182"/>
                  <a:pt x="23" y="176"/>
                  <a:pt x="15" y="176"/>
                </a:cubicBezTo>
                <a:cubicBezTo>
                  <a:pt x="7" y="176"/>
                  <a:pt x="0" y="183"/>
                  <a:pt x="0" y="191"/>
                </a:cubicBezTo>
                <a:cubicBezTo>
                  <a:pt x="0" y="200"/>
                  <a:pt x="7" y="207"/>
                  <a:pt x="15" y="207"/>
                </a:cubicBezTo>
                <a:cubicBezTo>
                  <a:pt x="23" y="207"/>
                  <a:pt x="30" y="200"/>
                  <a:pt x="31" y="192"/>
                </a:cubicBezTo>
                <a:cubicBezTo>
                  <a:pt x="354" y="192"/>
                  <a:pt x="354" y="192"/>
                  <a:pt x="354" y="192"/>
                </a:cubicBezTo>
                <a:cubicBezTo>
                  <a:pt x="354" y="192"/>
                  <a:pt x="354" y="192"/>
                  <a:pt x="354" y="192"/>
                </a:cubicBezTo>
                <a:cubicBezTo>
                  <a:pt x="358" y="192"/>
                  <a:pt x="358" y="192"/>
                  <a:pt x="358" y="192"/>
                </a:cubicBezTo>
                <a:cubicBezTo>
                  <a:pt x="429" y="79"/>
                  <a:pt x="555" y="4"/>
                  <a:pt x="699" y="4"/>
                </a:cubicBezTo>
                <a:cubicBezTo>
                  <a:pt x="842" y="4"/>
                  <a:pt x="968" y="79"/>
                  <a:pt x="1039" y="192"/>
                </a:cubicBezTo>
                <a:cubicBezTo>
                  <a:pt x="1043" y="192"/>
                  <a:pt x="1043" y="192"/>
                  <a:pt x="1043" y="192"/>
                </a:cubicBezTo>
                <a:cubicBezTo>
                  <a:pt x="1027" y="166"/>
                  <a:pt x="1007" y="141"/>
                  <a:pt x="985" y="1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11"/>
          <p:cNvSpPr/>
          <p:nvPr/>
        </p:nvSpPr>
        <p:spPr bwMode="auto">
          <a:xfrm>
            <a:off x="9315084" y="4098540"/>
            <a:ext cx="2239963" cy="246063"/>
          </a:xfrm>
          <a:custGeom>
            <a:avLst/>
            <a:gdLst>
              <a:gd name="T0" fmla="*/ 1443 w 1467"/>
              <a:gd name="T1" fmla="*/ 114 h 161"/>
              <a:gd name="T2" fmla="*/ 1420 w 1467"/>
              <a:gd name="T3" fmla="*/ 134 h 161"/>
              <a:gd name="T4" fmla="*/ 612 w 1467"/>
              <a:gd name="T5" fmla="*/ 134 h 161"/>
              <a:gd name="T6" fmla="*/ 499 w 1467"/>
              <a:gd name="T7" fmla="*/ 21 h 161"/>
              <a:gd name="T8" fmla="*/ 47 w 1467"/>
              <a:gd name="T9" fmla="*/ 21 h 161"/>
              <a:gd name="T10" fmla="*/ 24 w 1467"/>
              <a:gd name="T11" fmla="*/ 0 h 161"/>
              <a:gd name="T12" fmla="*/ 0 w 1467"/>
              <a:gd name="T13" fmla="*/ 24 h 161"/>
              <a:gd name="T14" fmla="*/ 24 w 1467"/>
              <a:gd name="T15" fmla="*/ 48 h 161"/>
              <a:gd name="T16" fmla="*/ 47 w 1467"/>
              <a:gd name="T17" fmla="*/ 27 h 161"/>
              <a:gd name="T18" fmla="*/ 497 w 1467"/>
              <a:gd name="T19" fmla="*/ 27 h 161"/>
              <a:gd name="T20" fmla="*/ 610 w 1467"/>
              <a:gd name="T21" fmla="*/ 140 h 161"/>
              <a:gd name="T22" fmla="*/ 1420 w 1467"/>
              <a:gd name="T23" fmla="*/ 140 h 161"/>
              <a:gd name="T24" fmla="*/ 1443 w 1467"/>
              <a:gd name="T25" fmla="*/ 161 h 161"/>
              <a:gd name="T26" fmla="*/ 1467 w 1467"/>
              <a:gd name="T27" fmla="*/ 137 h 161"/>
              <a:gd name="T28" fmla="*/ 1443 w 1467"/>
              <a:gd name="T29" fmla="*/ 11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67" h="161">
                <a:moveTo>
                  <a:pt x="1443" y="114"/>
                </a:moveTo>
                <a:cubicBezTo>
                  <a:pt x="1431" y="114"/>
                  <a:pt x="1421" y="122"/>
                  <a:pt x="1420" y="134"/>
                </a:cubicBezTo>
                <a:cubicBezTo>
                  <a:pt x="612" y="134"/>
                  <a:pt x="612" y="134"/>
                  <a:pt x="612" y="134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9"/>
                  <a:pt x="36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6" y="48"/>
                  <a:pt x="46" y="39"/>
                  <a:pt x="47" y="27"/>
                </a:cubicBezTo>
                <a:cubicBezTo>
                  <a:pt x="497" y="27"/>
                  <a:pt x="497" y="27"/>
                  <a:pt x="497" y="27"/>
                </a:cubicBezTo>
                <a:cubicBezTo>
                  <a:pt x="610" y="140"/>
                  <a:pt x="610" y="140"/>
                  <a:pt x="610" y="140"/>
                </a:cubicBezTo>
                <a:cubicBezTo>
                  <a:pt x="1420" y="140"/>
                  <a:pt x="1420" y="140"/>
                  <a:pt x="1420" y="140"/>
                </a:cubicBezTo>
                <a:cubicBezTo>
                  <a:pt x="1421" y="152"/>
                  <a:pt x="1431" y="161"/>
                  <a:pt x="1443" y="161"/>
                </a:cubicBezTo>
                <a:cubicBezTo>
                  <a:pt x="1456" y="161"/>
                  <a:pt x="1467" y="150"/>
                  <a:pt x="1467" y="137"/>
                </a:cubicBezTo>
                <a:cubicBezTo>
                  <a:pt x="1467" y="124"/>
                  <a:pt x="1456" y="114"/>
                  <a:pt x="1443" y="1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3612692" y="1407885"/>
            <a:ext cx="2184029" cy="2699658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40617" y="2403771"/>
            <a:ext cx="5110321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600" spc="20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  <a:cs typeface="Myriad Arabic" panose="01010101010101010101" pitchFamily="50" charset="-78"/>
              </a:defRPr>
            </a:lvl1pPr>
          </a:lstStyle>
          <a:p>
            <a:pPr algn="dist"/>
            <a:r>
              <a:rPr lang="zh-CN" altLang="en-US" sz="4000" kern="0" spc="0" dirty="0">
                <a:latin typeface="宋体" panose="02010600030101010101" pitchFamily="2" charset="-122"/>
                <a:ea typeface="宋体" panose="02010600030101010101" pitchFamily="2" charset="-122"/>
              </a:rPr>
              <a:t>组员介绍</a:t>
            </a:r>
            <a:endParaRPr lang="zh-CN" altLang="en-US" sz="4000" kern="0" spc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1524" y="3111657"/>
            <a:ext cx="2570394" cy="46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Gotham" panose="02000604030000020004" pitchFamily="50" charset="0"/>
                <a:cs typeface="Myriad Arabic" panose="01010101010101010101" pitchFamily="50" charset="-78"/>
              </a:rPr>
              <a:t>Team</a:t>
            </a:r>
            <a:endParaRPr lang="en-US" altLang="zh-CN" sz="2000" spc="300" dirty="0">
              <a:solidFill>
                <a:schemeClr val="bg1"/>
              </a:solidFill>
              <a:latin typeface="Gotham" panose="02000604030000020004" pitchFamily="50" charset="0"/>
              <a:cs typeface="Myriad Arabic" panose="01010101010101010101" pitchFamily="50" charset="-7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249834" y="1045027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1</a:t>
            </a:r>
            <a:endParaRPr lang="zh-CN" altLang="en-US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04160" y="1112520"/>
            <a:ext cx="201168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后台开发组：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43300" y="1661160"/>
            <a:ext cx="7330440" cy="3962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宋文超，左健，聂林超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04160" y="2255520"/>
            <a:ext cx="452628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前端：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98520" y="2743200"/>
            <a:ext cx="242316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王佳瑶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04160" y="3394710"/>
            <a:ext cx="2987040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文档 编写组：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98520" y="3935095"/>
            <a:ext cx="291084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储先赞，李扬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04160" y="4617720"/>
            <a:ext cx="26822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程序测试人员：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43300" y="5227320"/>
            <a:ext cx="304800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顾传君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15840" y="411480"/>
            <a:ext cx="40995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团队成员</a:t>
            </a:r>
            <a:endParaRPr lang="zh-CN" altLang="en-US" sz="40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3612692" y="1407885"/>
            <a:ext cx="2184029" cy="2699658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40617" y="2403771"/>
            <a:ext cx="5110321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600" spc="20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  <a:cs typeface="Myriad Arabic" panose="01010101010101010101" pitchFamily="50" charset="-78"/>
              </a:defRPr>
            </a:lvl1pPr>
          </a:lstStyle>
          <a:p>
            <a:pPr algn="dist"/>
            <a:r>
              <a:rPr lang="zh-CN" altLang="en-US" sz="4000" kern="0" spc="0" dirty="0">
                <a:latin typeface="宋体" panose="02010600030101010101" pitchFamily="2" charset="-122"/>
                <a:ea typeface="宋体" panose="02010600030101010101" pitchFamily="2" charset="-122"/>
              </a:rPr>
              <a:t>技术介绍及环境介绍</a:t>
            </a:r>
            <a:endParaRPr lang="zh-CN" altLang="en-US" sz="4000" kern="0" spc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11524" y="3111657"/>
            <a:ext cx="2570394" cy="46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 smtClean="0">
                <a:solidFill>
                  <a:schemeClr val="bg1"/>
                </a:solidFill>
                <a:latin typeface="Gotham" panose="02000604030000020004" pitchFamily="50" charset="0"/>
                <a:cs typeface="Myriad Arabic" panose="01010101010101010101" pitchFamily="50" charset="-78"/>
              </a:rPr>
              <a:t>Technology</a:t>
            </a:r>
            <a:endParaRPr lang="en-US" sz="2000" spc="300" dirty="0">
              <a:solidFill>
                <a:schemeClr val="bg1"/>
              </a:solidFill>
              <a:latin typeface="Gotham" panose="02000604030000020004" pitchFamily="50" charset="0"/>
              <a:cs typeface="Myriad Arabic" panose="01010101010101010101" pitchFamily="50" charset="-78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49834" y="1045027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6401" y="217714"/>
            <a:ext cx="589280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3200" b="1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技术介绍</a:t>
            </a:r>
            <a:endParaRPr lang="zh-CN" sz="3200" b="1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554661" y="1666445"/>
            <a:ext cx="123190" cy="3512231"/>
            <a:chOff x="3474448" y="1514045"/>
            <a:chExt cx="123190" cy="3512231"/>
          </a:xfrm>
        </p:grpSpPr>
        <p:cxnSp>
          <p:nvCxnSpPr>
            <p:cNvPr id="4" name="直接连接符 3"/>
            <p:cNvCxnSpPr>
              <a:stCxn id="7" idx="4"/>
            </p:cNvCxnSpPr>
            <p:nvPr/>
          </p:nvCxnSpPr>
          <p:spPr>
            <a:xfrm>
              <a:off x="3536156" y="1637009"/>
              <a:ext cx="0" cy="2601162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474674" y="1514045"/>
              <a:ext cx="122964" cy="122964"/>
            </a:xfrm>
            <a:prstGeom prst="ellipse">
              <a:avLst/>
            </a:prstGeom>
            <a:solidFill>
              <a:schemeClr val="bg1"/>
            </a:solidFill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474448" y="3214904"/>
              <a:ext cx="122964" cy="122964"/>
            </a:xfrm>
            <a:prstGeom prst="ellipse">
              <a:avLst/>
            </a:prstGeom>
            <a:solidFill>
              <a:schemeClr val="bg1"/>
            </a:solidFill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474674" y="4903312"/>
              <a:ext cx="122964" cy="122964"/>
            </a:xfrm>
            <a:prstGeom prst="ellipse">
              <a:avLst/>
            </a:prstGeom>
            <a:solidFill>
              <a:schemeClr val="bg1"/>
            </a:solidFill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>
            <a:xfrm flipH="1">
              <a:off x="3536156" y="4237948"/>
              <a:ext cx="1020" cy="665773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2025015" y="1513840"/>
            <a:ext cx="8623935" cy="68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后台：</a:t>
            </a:r>
            <a:r>
              <a:rPr lang="en-US" altLang="zh-CN" sz="3200" dirty="0">
                <a:solidFill>
                  <a:schemeClr val="bg1"/>
                </a:solidFill>
              </a:rPr>
              <a:t>Java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jsp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sevlet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MySQL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967230" y="3062605"/>
            <a:ext cx="8338820" cy="68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前台：</a:t>
            </a:r>
            <a:r>
              <a:rPr lang="en-US" altLang="zh-CN" sz="3200" dirty="0">
                <a:solidFill>
                  <a:schemeClr val="bg1"/>
                </a:solidFill>
              </a:rPr>
              <a:t>html5,css3,javascript,jquery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967230" y="4627880"/>
            <a:ext cx="8471535" cy="68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>
                <a:solidFill>
                  <a:schemeClr val="bg1"/>
                </a:solidFill>
              </a:rPr>
              <a:t>开发工具：</a:t>
            </a:r>
            <a:r>
              <a:rPr lang="en-US" altLang="zh-CN" sz="3200" dirty="0">
                <a:solidFill>
                  <a:schemeClr val="bg1"/>
                </a:solidFill>
              </a:rPr>
              <a:t>myeclipse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mySQL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sublime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24300" y="342900"/>
            <a:ext cx="499110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环境介绍</a:t>
            </a:r>
            <a:endParaRPr lang="zh-CN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52675" y="1731645"/>
            <a:ext cx="7486650" cy="146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MySQL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数据库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Java开发工具：Myeclipse 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2014</a:t>
            </a:r>
            <a:endParaRPr lang="en-US" altLang="zh-CN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应用平台：tomcat 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.0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4835" y="939800"/>
            <a:ext cx="263779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软件工具：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4835" y="3458210"/>
            <a:ext cx="328358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网络环境</a:t>
            </a:r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95855" y="4417695"/>
            <a:ext cx="5539105" cy="146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网络是OA系统的重要运行环境，OA系统可以部署在局域网或Internet上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6" grpId="1"/>
      <p:bldP spid="3" grpId="2"/>
      <p:bldP spid="6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3612692" y="1407885"/>
            <a:ext cx="2184029" cy="2699658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40617" y="2403771"/>
            <a:ext cx="556879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600" spc="20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73000">
                      <a:schemeClr val="bg1">
                        <a:lumMod val="95000"/>
                      </a:schemeClr>
                    </a:gs>
                    <a:gs pos="22491">
                      <a:schemeClr val="bg1">
                        <a:lumMod val="95000"/>
                      </a:schemeClr>
                    </a:gs>
                    <a:gs pos="51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ng Hei" panose="02010800040101010101" pitchFamily="2" charset="-122"/>
                <a:ea typeface="Ping Hei" panose="02010800040101010101" pitchFamily="2" charset="-122"/>
                <a:cs typeface="Myriad Arabic" panose="01010101010101010101" pitchFamily="50" charset="-78"/>
              </a:defRPr>
            </a:lvl1pPr>
          </a:lstStyle>
          <a:p>
            <a:pPr algn="dist"/>
            <a:r>
              <a:rPr lang="zh-CN" altLang="en-US" sz="4000" kern="0" spc="0" dirty="0">
                <a:latin typeface="宋体" panose="02010600030101010101" pitchFamily="2" charset="-122"/>
                <a:ea typeface="宋体" panose="02010600030101010101" pitchFamily="2" charset="-122"/>
              </a:rPr>
              <a:t>办公自动化系统</a:t>
            </a:r>
            <a:endParaRPr lang="zh-CN" altLang="en-US" sz="4000" kern="0" spc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11524" y="3111657"/>
            <a:ext cx="2570394" cy="770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Gotham" panose="02000604030000020004" pitchFamily="50" charset="0"/>
                <a:cs typeface="Myriad Arabic" panose="01010101010101010101" pitchFamily="50" charset="-78"/>
              </a:rPr>
              <a:t>OA</a:t>
            </a:r>
            <a:endParaRPr lang="en-US" altLang="zh-CN" sz="2000" spc="300" dirty="0">
              <a:solidFill>
                <a:schemeClr val="bg1"/>
              </a:solidFill>
              <a:latin typeface="Gotham" panose="02000604030000020004" pitchFamily="50" charset="0"/>
              <a:cs typeface="Myriad Arabic" panose="01010101010101010101" pitchFamily="50" charset="-78"/>
            </a:endParaRPr>
          </a:p>
          <a:p>
            <a:pPr algn="ctr"/>
            <a:endParaRPr lang="en-US" altLang="zh-CN" sz="2000" spc="300" dirty="0">
              <a:solidFill>
                <a:schemeClr val="bg1"/>
              </a:solidFill>
              <a:latin typeface="Gotham" panose="02000604030000020004" pitchFamily="50" charset="0"/>
              <a:cs typeface="Myriad Arabic" panose="01010101010101010101" pitchFamily="50" charset="-78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49834" y="1045027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78" y="4002916"/>
            <a:ext cx="2427514" cy="2427514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5104492" y="4896468"/>
            <a:ext cx="1915885" cy="64165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5035912" y="4896468"/>
            <a:ext cx="1915886" cy="64165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企业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035911" y="4895833"/>
            <a:ext cx="1915886" cy="64165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员工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844106" y="3589855"/>
            <a:ext cx="4503966" cy="566420"/>
          </a:xfrm>
          <a:prstGeom prst="rect">
            <a:avLst/>
          </a:prstGeom>
          <a:ln w="22225">
            <a:noFill/>
          </a:ln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  OA</a:t>
            </a:r>
            <a:r>
              <a:rPr lang="zh-CN" altLang="en-US" sz="2400" dirty="0">
                <a:solidFill>
                  <a:schemeClr val="bg1"/>
                </a:solidFill>
              </a:rPr>
              <a:t>系统</a:t>
            </a: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65084" y="438372"/>
            <a:ext cx="8258629" cy="1280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面对不可阻挡的信息社会，顺应行业的大势，是利用先进的技术，使原本由人来具体实施的各种办公业务活动逐步由各种设备、各种人机信息系统来协助完成，达到充分利用信息。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-0.19141 -0.4113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70" y="-2057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-0.00105 -0.4113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057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19401 -0.4113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-2057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8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2" grpId="0" bldLvl="0" animBg="1"/>
    </p:bldLst>
  </p:timing>
</p:sld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WPS 演示</Application>
  <PresentationFormat>宽屏</PresentationFormat>
  <Paragraphs>159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Arial</vt:lpstr>
      <vt:lpstr>宋体</vt:lpstr>
      <vt:lpstr>Wingdings</vt:lpstr>
      <vt:lpstr>Ping Hei</vt:lpstr>
      <vt:lpstr>Myriad Arabic</vt:lpstr>
      <vt:lpstr>汉仪细行楷简</vt:lpstr>
      <vt:lpstr>幼圆</vt:lpstr>
      <vt:lpstr>Gotham</vt:lpstr>
      <vt:lpstr>造字工房悦黑体验版纤细体</vt:lpstr>
      <vt:lpstr>等线</vt:lpstr>
      <vt:lpstr>等线</vt:lpstr>
      <vt:lpstr>Segoe Print</vt:lpstr>
      <vt:lpstr>微软雅黑</vt:lpstr>
      <vt:lpstr>黑体</vt:lpstr>
      <vt:lpstr>DaunPenh</vt:lpstr>
      <vt:lpstr>等线 Light</vt:lpstr>
      <vt:lpstr>等线 Light</vt:lpstr>
      <vt:lpstr>3_Office 主题​​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段翔</dc:creator>
  <cp:lastModifiedBy>Administrator</cp:lastModifiedBy>
  <cp:revision>107</cp:revision>
  <dcterms:created xsi:type="dcterms:W3CDTF">2016-03-10T07:35:00Z</dcterms:created>
  <dcterms:modified xsi:type="dcterms:W3CDTF">2016-11-24T11:14:14Z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